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69" r:id="rId3"/>
    <p:sldId id="271" r:id="rId4"/>
    <p:sldId id="30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5E6E7-1E8A-41A6-8FE9-5A608A1613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E74E8-CA8F-4E9A-A52D-92F308C48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7142" y="0"/>
            <a:ext cx="1546858" cy="183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l="23528" t="23092" r="17648" b="15327"/>
          <a:stretch>
            <a:fillRect/>
          </a:stretch>
        </p:blipFill>
        <p:spPr bwMode="auto">
          <a:xfrm>
            <a:off x="0" y="0"/>
            <a:ext cx="16430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 b="21187"/>
          <a:stretch>
            <a:fillRect/>
          </a:stretch>
        </p:blipFill>
        <p:spPr bwMode="auto">
          <a:xfrm>
            <a:off x="1214414" y="1785926"/>
            <a:ext cx="142872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214290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rcRect l="12481" t="14953" r="10605" b="12450"/>
          <a:stretch>
            <a:fillRect/>
          </a:stretch>
        </p:blipFill>
        <p:spPr bwMode="auto">
          <a:xfrm>
            <a:off x="428596" y="3714752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/>
          <a:srcRect l="12481" t="17456" r="10605" b="12450"/>
          <a:stretch>
            <a:fillRect/>
          </a:stretch>
        </p:blipFill>
        <p:spPr bwMode="auto">
          <a:xfrm>
            <a:off x="7072330" y="2071678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картинки\Рамки\Декоративные\brd_borders_0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16" cy="6858016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 rot="2068837">
            <a:off x="575330" y="2483125"/>
            <a:ext cx="3750877" cy="4963228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307814">
            <a:off x="3571868" y="1357298"/>
            <a:ext cx="1607575" cy="383458"/>
          </a:xfrm>
          <a:custGeom>
            <a:avLst/>
            <a:gdLst>
              <a:gd name="connsiteX0" fmla="*/ 0 w 1607575"/>
              <a:gd name="connsiteY0" fmla="*/ 73742 h 383458"/>
              <a:gd name="connsiteX1" fmla="*/ 44245 w 1607575"/>
              <a:gd name="connsiteY1" fmla="*/ 44245 h 383458"/>
              <a:gd name="connsiteX2" fmla="*/ 73742 w 1607575"/>
              <a:gd name="connsiteY2" fmla="*/ 0 h 383458"/>
              <a:gd name="connsiteX3" fmla="*/ 103239 w 1607575"/>
              <a:gd name="connsiteY3" fmla="*/ 44245 h 383458"/>
              <a:gd name="connsiteX4" fmla="*/ 147484 w 1607575"/>
              <a:gd name="connsiteY4" fmla="*/ 73742 h 383458"/>
              <a:gd name="connsiteX5" fmla="*/ 221226 w 1607575"/>
              <a:gd name="connsiteY5" fmla="*/ 44245 h 383458"/>
              <a:gd name="connsiteX6" fmla="*/ 280220 w 1607575"/>
              <a:gd name="connsiteY6" fmla="*/ 29497 h 383458"/>
              <a:gd name="connsiteX7" fmla="*/ 324465 w 1607575"/>
              <a:gd name="connsiteY7" fmla="*/ 0 h 383458"/>
              <a:gd name="connsiteX8" fmla="*/ 368710 w 1607575"/>
              <a:gd name="connsiteY8" fmla="*/ 29497 h 383458"/>
              <a:gd name="connsiteX9" fmla="*/ 412955 w 1607575"/>
              <a:gd name="connsiteY9" fmla="*/ 73742 h 383458"/>
              <a:gd name="connsiteX10" fmla="*/ 457200 w 1607575"/>
              <a:gd name="connsiteY10" fmla="*/ 88490 h 383458"/>
              <a:gd name="connsiteX11" fmla="*/ 619433 w 1607575"/>
              <a:gd name="connsiteY11" fmla="*/ 191729 h 383458"/>
              <a:gd name="connsiteX12" fmla="*/ 634181 w 1607575"/>
              <a:gd name="connsiteY12" fmla="*/ 235974 h 383458"/>
              <a:gd name="connsiteX13" fmla="*/ 811162 w 1607575"/>
              <a:gd name="connsiteY13" fmla="*/ 250723 h 383458"/>
              <a:gd name="connsiteX14" fmla="*/ 855407 w 1607575"/>
              <a:gd name="connsiteY14" fmla="*/ 265471 h 383458"/>
              <a:gd name="connsiteX15" fmla="*/ 899652 w 1607575"/>
              <a:gd name="connsiteY15" fmla="*/ 235974 h 383458"/>
              <a:gd name="connsiteX16" fmla="*/ 929149 w 1607575"/>
              <a:gd name="connsiteY16" fmla="*/ 191729 h 383458"/>
              <a:gd name="connsiteX17" fmla="*/ 973394 w 1607575"/>
              <a:gd name="connsiteY17" fmla="*/ 221226 h 383458"/>
              <a:gd name="connsiteX18" fmla="*/ 988142 w 1607575"/>
              <a:gd name="connsiteY18" fmla="*/ 265471 h 383458"/>
              <a:gd name="connsiteX19" fmla="*/ 1061884 w 1607575"/>
              <a:gd name="connsiteY19" fmla="*/ 280220 h 383458"/>
              <a:gd name="connsiteX20" fmla="*/ 1106129 w 1607575"/>
              <a:gd name="connsiteY20" fmla="*/ 294968 h 383458"/>
              <a:gd name="connsiteX21" fmla="*/ 1253613 w 1607575"/>
              <a:gd name="connsiteY21" fmla="*/ 280220 h 383458"/>
              <a:gd name="connsiteX22" fmla="*/ 1283110 w 1607575"/>
              <a:gd name="connsiteY22" fmla="*/ 324465 h 383458"/>
              <a:gd name="connsiteX23" fmla="*/ 1327355 w 1607575"/>
              <a:gd name="connsiteY23" fmla="*/ 294968 h 383458"/>
              <a:gd name="connsiteX24" fmla="*/ 1371600 w 1607575"/>
              <a:gd name="connsiteY24" fmla="*/ 324465 h 383458"/>
              <a:gd name="connsiteX25" fmla="*/ 1460091 w 1607575"/>
              <a:gd name="connsiteY25" fmla="*/ 353961 h 383458"/>
              <a:gd name="connsiteX26" fmla="*/ 1504336 w 1607575"/>
              <a:gd name="connsiteY26" fmla="*/ 368710 h 383458"/>
              <a:gd name="connsiteX27" fmla="*/ 1548581 w 1607575"/>
              <a:gd name="connsiteY27" fmla="*/ 383458 h 383458"/>
              <a:gd name="connsiteX28" fmla="*/ 1607575 w 1607575"/>
              <a:gd name="connsiteY28" fmla="*/ 383458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07575" h="383458">
                <a:moveTo>
                  <a:pt x="0" y="73742"/>
                </a:moveTo>
                <a:cubicBezTo>
                  <a:pt x="14748" y="63910"/>
                  <a:pt x="31711" y="56779"/>
                  <a:pt x="44245" y="44245"/>
                </a:cubicBezTo>
                <a:cubicBezTo>
                  <a:pt x="56779" y="31711"/>
                  <a:pt x="56017" y="0"/>
                  <a:pt x="73742" y="0"/>
                </a:cubicBezTo>
                <a:cubicBezTo>
                  <a:pt x="91467" y="0"/>
                  <a:pt x="90705" y="31711"/>
                  <a:pt x="103239" y="44245"/>
                </a:cubicBezTo>
                <a:cubicBezTo>
                  <a:pt x="115773" y="56779"/>
                  <a:pt x="132736" y="63910"/>
                  <a:pt x="147484" y="73742"/>
                </a:cubicBezTo>
                <a:cubicBezTo>
                  <a:pt x="172065" y="63910"/>
                  <a:pt x="196110" y="52617"/>
                  <a:pt x="221226" y="44245"/>
                </a:cubicBezTo>
                <a:cubicBezTo>
                  <a:pt x="240456" y="37835"/>
                  <a:pt x="261589" y="37482"/>
                  <a:pt x="280220" y="29497"/>
                </a:cubicBezTo>
                <a:cubicBezTo>
                  <a:pt x="296512" y="22515"/>
                  <a:pt x="309717" y="9832"/>
                  <a:pt x="324465" y="0"/>
                </a:cubicBezTo>
                <a:cubicBezTo>
                  <a:pt x="339213" y="9832"/>
                  <a:pt x="355093" y="18149"/>
                  <a:pt x="368710" y="29497"/>
                </a:cubicBezTo>
                <a:cubicBezTo>
                  <a:pt x="384733" y="42850"/>
                  <a:pt x="395601" y="62173"/>
                  <a:pt x="412955" y="73742"/>
                </a:cubicBezTo>
                <a:cubicBezTo>
                  <a:pt x="425890" y="82365"/>
                  <a:pt x="442452" y="83574"/>
                  <a:pt x="457200" y="88490"/>
                </a:cubicBezTo>
                <a:cubicBezTo>
                  <a:pt x="500775" y="219214"/>
                  <a:pt x="455795" y="173548"/>
                  <a:pt x="619433" y="191729"/>
                </a:cubicBezTo>
                <a:cubicBezTo>
                  <a:pt x="624349" y="206477"/>
                  <a:pt x="619322" y="231402"/>
                  <a:pt x="634181" y="235974"/>
                </a:cubicBezTo>
                <a:cubicBezTo>
                  <a:pt x="690761" y="253383"/>
                  <a:pt x="752483" y="242899"/>
                  <a:pt x="811162" y="250723"/>
                </a:cubicBezTo>
                <a:cubicBezTo>
                  <a:pt x="826572" y="252778"/>
                  <a:pt x="840659" y="260555"/>
                  <a:pt x="855407" y="265471"/>
                </a:cubicBezTo>
                <a:cubicBezTo>
                  <a:pt x="870155" y="255639"/>
                  <a:pt x="887118" y="248508"/>
                  <a:pt x="899652" y="235974"/>
                </a:cubicBezTo>
                <a:cubicBezTo>
                  <a:pt x="912186" y="223440"/>
                  <a:pt x="911768" y="195205"/>
                  <a:pt x="929149" y="191729"/>
                </a:cubicBezTo>
                <a:cubicBezTo>
                  <a:pt x="946530" y="188253"/>
                  <a:pt x="958646" y="211394"/>
                  <a:pt x="973394" y="221226"/>
                </a:cubicBezTo>
                <a:cubicBezTo>
                  <a:pt x="978310" y="235974"/>
                  <a:pt x="975207" y="256848"/>
                  <a:pt x="988142" y="265471"/>
                </a:cubicBezTo>
                <a:cubicBezTo>
                  <a:pt x="1008999" y="279376"/>
                  <a:pt x="1037565" y="274140"/>
                  <a:pt x="1061884" y="280220"/>
                </a:cubicBezTo>
                <a:cubicBezTo>
                  <a:pt x="1076966" y="283991"/>
                  <a:pt x="1091381" y="290052"/>
                  <a:pt x="1106129" y="294968"/>
                </a:cubicBezTo>
                <a:cubicBezTo>
                  <a:pt x="1164869" y="265598"/>
                  <a:pt x="1180161" y="243494"/>
                  <a:pt x="1253613" y="280220"/>
                </a:cubicBezTo>
                <a:cubicBezTo>
                  <a:pt x="1269467" y="288147"/>
                  <a:pt x="1273278" y="309717"/>
                  <a:pt x="1283110" y="324465"/>
                </a:cubicBezTo>
                <a:cubicBezTo>
                  <a:pt x="1297858" y="314633"/>
                  <a:pt x="1309630" y="294968"/>
                  <a:pt x="1327355" y="294968"/>
                </a:cubicBezTo>
                <a:cubicBezTo>
                  <a:pt x="1345080" y="294968"/>
                  <a:pt x="1355402" y="317266"/>
                  <a:pt x="1371600" y="324465"/>
                </a:cubicBezTo>
                <a:cubicBezTo>
                  <a:pt x="1400013" y="337093"/>
                  <a:pt x="1430594" y="344129"/>
                  <a:pt x="1460091" y="353961"/>
                </a:cubicBezTo>
                <a:lnTo>
                  <a:pt x="1504336" y="368710"/>
                </a:lnTo>
                <a:lnTo>
                  <a:pt x="1548581" y="383458"/>
                </a:lnTo>
                <a:cubicBezTo>
                  <a:pt x="1599422" y="366511"/>
                  <a:pt x="1581833" y="357718"/>
                  <a:pt x="1607575" y="38345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176684" y="2109019"/>
            <a:ext cx="427703" cy="309716"/>
          </a:xfrm>
          <a:custGeom>
            <a:avLst/>
            <a:gdLst>
              <a:gd name="connsiteX0" fmla="*/ 0 w 427703"/>
              <a:gd name="connsiteY0" fmla="*/ 0 h 309716"/>
              <a:gd name="connsiteX1" fmla="*/ 73742 w 427703"/>
              <a:gd name="connsiteY1" fmla="*/ 117987 h 309716"/>
              <a:gd name="connsiteX2" fmla="*/ 117987 w 427703"/>
              <a:gd name="connsiteY2" fmla="*/ 88491 h 309716"/>
              <a:gd name="connsiteX3" fmla="*/ 191729 w 427703"/>
              <a:gd name="connsiteY3" fmla="*/ 191729 h 309716"/>
              <a:gd name="connsiteX4" fmla="*/ 280219 w 427703"/>
              <a:gd name="connsiteY4" fmla="*/ 206478 h 309716"/>
              <a:gd name="connsiteX5" fmla="*/ 324464 w 427703"/>
              <a:gd name="connsiteY5" fmla="*/ 235975 h 309716"/>
              <a:gd name="connsiteX6" fmla="*/ 339213 w 427703"/>
              <a:gd name="connsiteY6" fmla="*/ 280220 h 309716"/>
              <a:gd name="connsiteX7" fmla="*/ 427703 w 427703"/>
              <a:gd name="connsiteY7" fmla="*/ 309716 h 30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703" h="309716">
                <a:moveTo>
                  <a:pt x="0" y="0"/>
                </a:moveTo>
                <a:cubicBezTo>
                  <a:pt x="35102" y="105307"/>
                  <a:pt x="3626" y="71244"/>
                  <a:pt x="73742" y="117987"/>
                </a:cubicBezTo>
                <a:cubicBezTo>
                  <a:pt x="88490" y="108155"/>
                  <a:pt x="104146" y="77418"/>
                  <a:pt x="117987" y="88491"/>
                </a:cubicBezTo>
                <a:cubicBezTo>
                  <a:pt x="255072" y="198160"/>
                  <a:pt x="66651" y="163934"/>
                  <a:pt x="191729" y="191729"/>
                </a:cubicBezTo>
                <a:cubicBezTo>
                  <a:pt x="220920" y="198216"/>
                  <a:pt x="250722" y="201562"/>
                  <a:pt x="280219" y="206478"/>
                </a:cubicBezTo>
                <a:cubicBezTo>
                  <a:pt x="294967" y="216310"/>
                  <a:pt x="313391" y="222134"/>
                  <a:pt x="324464" y="235975"/>
                </a:cubicBezTo>
                <a:cubicBezTo>
                  <a:pt x="334176" y="248114"/>
                  <a:pt x="326562" y="271184"/>
                  <a:pt x="339213" y="280220"/>
                </a:cubicBezTo>
                <a:cubicBezTo>
                  <a:pt x="364514" y="298292"/>
                  <a:pt x="427703" y="309716"/>
                  <a:pt x="427703" y="309716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83858" y="1504335"/>
            <a:ext cx="796413" cy="589936"/>
          </a:xfrm>
          <a:custGeom>
            <a:avLst/>
            <a:gdLst>
              <a:gd name="connsiteX0" fmla="*/ 0 w 796413"/>
              <a:gd name="connsiteY0" fmla="*/ 0 h 589936"/>
              <a:gd name="connsiteX1" fmla="*/ 88490 w 796413"/>
              <a:gd name="connsiteY1" fmla="*/ 147484 h 589936"/>
              <a:gd name="connsiteX2" fmla="*/ 103239 w 796413"/>
              <a:gd name="connsiteY2" fmla="*/ 191730 h 589936"/>
              <a:gd name="connsiteX3" fmla="*/ 339213 w 796413"/>
              <a:gd name="connsiteY3" fmla="*/ 206478 h 589936"/>
              <a:gd name="connsiteX4" fmla="*/ 368710 w 796413"/>
              <a:gd name="connsiteY4" fmla="*/ 294968 h 589936"/>
              <a:gd name="connsiteX5" fmla="*/ 383458 w 796413"/>
              <a:gd name="connsiteY5" fmla="*/ 339213 h 589936"/>
              <a:gd name="connsiteX6" fmla="*/ 427703 w 796413"/>
              <a:gd name="connsiteY6" fmla="*/ 368710 h 589936"/>
              <a:gd name="connsiteX7" fmla="*/ 471948 w 796413"/>
              <a:gd name="connsiteY7" fmla="*/ 339213 h 589936"/>
              <a:gd name="connsiteX8" fmla="*/ 501445 w 796413"/>
              <a:gd name="connsiteY8" fmla="*/ 383459 h 589936"/>
              <a:gd name="connsiteX9" fmla="*/ 545690 w 796413"/>
              <a:gd name="connsiteY9" fmla="*/ 412955 h 589936"/>
              <a:gd name="connsiteX10" fmla="*/ 604684 w 796413"/>
              <a:gd name="connsiteY10" fmla="*/ 457200 h 589936"/>
              <a:gd name="connsiteX11" fmla="*/ 648929 w 796413"/>
              <a:gd name="connsiteY11" fmla="*/ 486697 h 589936"/>
              <a:gd name="connsiteX12" fmla="*/ 663677 w 796413"/>
              <a:gd name="connsiteY12" fmla="*/ 530942 h 589936"/>
              <a:gd name="connsiteX13" fmla="*/ 707923 w 796413"/>
              <a:gd name="connsiteY13" fmla="*/ 545691 h 589936"/>
              <a:gd name="connsiteX14" fmla="*/ 781665 w 796413"/>
              <a:gd name="connsiteY14" fmla="*/ 560439 h 589936"/>
              <a:gd name="connsiteX15" fmla="*/ 796413 w 796413"/>
              <a:gd name="connsiteY15" fmla="*/ 589936 h 58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6413" h="589936">
                <a:moveTo>
                  <a:pt x="0" y="0"/>
                </a:moveTo>
                <a:cubicBezTo>
                  <a:pt x="88490" y="29498"/>
                  <a:pt x="39329" y="0"/>
                  <a:pt x="88490" y="147484"/>
                </a:cubicBezTo>
                <a:cubicBezTo>
                  <a:pt x="93406" y="162233"/>
                  <a:pt x="87723" y="190760"/>
                  <a:pt x="103239" y="191730"/>
                </a:cubicBezTo>
                <a:lnTo>
                  <a:pt x="339213" y="206478"/>
                </a:lnTo>
                <a:lnTo>
                  <a:pt x="368710" y="294968"/>
                </a:lnTo>
                <a:cubicBezTo>
                  <a:pt x="373626" y="309716"/>
                  <a:pt x="370523" y="330590"/>
                  <a:pt x="383458" y="339213"/>
                </a:cubicBezTo>
                <a:lnTo>
                  <a:pt x="427703" y="368710"/>
                </a:lnTo>
                <a:cubicBezTo>
                  <a:pt x="442451" y="358878"/>
                  <a:pt x="454567" y="335737"/>
                  <a:pt x="471948" y="339213"/>
                </a:cubicBezTo>
                <a:cubicBezTo>
                  <a:pt x="489329" y="342689"/>
                  <a:pt x="488911" y="370925"/>
                  <a:pt x="501445" y="383459"/>
                </a:cubicBezTo>
                <a:cubicBezTo>
                  <a:pt x="513979" y="395993"/>
                  <a:pt x="530942" y="403123"/>
                  <a:pt x="545690" y="412955"/>
                </a:cubicBezTo>
                <a:cubicBezTo>
                  <a:pt x="575005" y="530212"/>
                  <a:pt x="532930" y="445241"/>
                  <a:pt x="604684" y="457200"/>
                </a:cubicBezTo>
                <a:cubicBezTo>
                  <a:pt x="622168" y="460114"/>
                  <a:pt x="634181" y="476865"/>
                  <a:pt x="648929" y="486697"/>
                </a:cubicBezTo>
                <a:cubicBezTo>
                  <a:pt x="653845" y="501445"/>
                  <a:pt x="652684" y="519949"/>
                  <a:pt x="663677" y="530942"/>
                </a:cubicBezTo>
                <a:cubicBezTo>
                  <a:pt x="674670" y="541935"/>
                  <a:pt x="692841" y="541920"/>
                  <a:pt x="707923" y="545691"/>
                </a:cubicBezTo>
                <a:cubicBezTo>
                  <a:pt x="732242" y="551771"/>
                  <a:pt x="759244" y="549229"/>
                  <a:pt x="781665" y="560439"/>
                </a:cubicBezTo>
                <a:cubicBezTo>
                  <a:pt x="791497" y="565355"/>
                  <a:pt x="791497" y="580104"/>
                  <a:pt x="796413" y="589936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557252" y="2182296"/>
            <a:ext cx="663677" cy="491826"/>
          </a:xfrm>
          <a:custGeom>
            <a:avLst/>
            <a:gdLst>
              <a:gd name="connsiteX0" fmla="*/ 0 w 663677"/>
              <a:gd name="connsiteY0" fmla="*/ 465 h 491826"/>
              <a:gd name="connsiteX1" fmla="*/ 132735 w 663677"/>
              <a:gd name="connsiteY1" fmla="*/ 15214 h 491826"/>
              <a:gd name="connsiteX2" fmla="*/ 176980 w 663677"/>
              <a:gd name="connsiteY2" fmla="*/ 133201 h 491826"/>
              <a:gd name="connsiteX3" fmla="*/ 294967 w 663677"/>
              <a:gd name="connsiteY3" fmla="*/ 103704 h 491826"/>
              <a:gd name="connsiteX4" fmla="*/ 324464 w 663677"/>
              <a:gd name="connsiteY4" fmla="*/ 147949 h 491826"/>
              <a:gd name="connsiteX5" fmla="*/ 339213 w 663677"/>
              <a:gd name="connsiteY5" fmla="*/ 192194 h 491826"/>
              <a:gd name="connsiteX6" fmla="*/ 353961 w 663677"/>
              <a:gd name="connsiteY6" fmla="*/ 265936 h 491826"/>
              <a:gd name="connsiteX7" fmla="*/ 398206 w 663677"/>
              <a:gd name="connsiteY7" fmla="*/ 280685 h 491826"/>
              <a:gd name="connsiteX8" fmla="*/ 501445 w 663677"/>
              <a:gd name="connsiteY8" fmla="*/ 324930 h 491826"/>
              <a:gd name="connsiteX9" fmla="*/ 530942 w 663677"/>
              <a:gd name="connsiteY9" fmla="*/ 369175 h 491826"/>
              <a:gd name="connsiteX10" fmla="*/ 545690 w 663677"/>
              <a:gd name="connsiteY10" fmla="*/ 413420 h 491826"/>
              <a:gd name="connsiteX11" fmla="*/ 634180 w 663677"/>
              <a:gd name="connsiteY11" fmla="*/ 442917 h 491826"/>
              <a:gd name="connsiteX12" fmla="*/ 663677 w 663677"/>
              <a:gd name="connsiteY12" fmla="*/ 487162 h 49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3677" h="491826">
                <a:moveTo>
                  <a:pt x="0" y="465"/>
                </a:moveTo>
                <a:cubicBezTo>
                  <a:pt x="44245" y="5381"/>
                  <a:pt x="90898" y="0"/>
                  <a:pt x="132735" y="15214"/>
                </a:cubicBezTo>
                <a:cubicBezTo>
                  <a:pt x="165500" y="27129"/>
                  <a:pt x="173799" y="117297"/>
                  <a:pt x="176980" y="133201"/>
                </a:cubicBezTo>
                <a:cubicBezTo>
                  <a:pt x="216309" y="123369"/>
                  <a:pt x="254629" y="99670"/>
                  <a:pt x="294967" y="103704"/>
                </a:cubicBezTo>
                <a:cubicBezTo>
                  <a:pt x="312604" y="105468"/>
                  <a:pt x="316537" y="132095"/>
                  <a:pt x="324464" y="147949"/>
                </a:cubicBezTo>
                <a:cubicBezTo>
                  <a:pt x="331417" y="161854"/>
                  <a:pt x="335442" y="177112"/>
                  <a:pt x="339213" y="192194"/>
                </a:cubicBezTo>
                <a:cubicBezTo>
                  <a:pt x="345293" y="216513"/>
                  <a:pt x="340056" y="245079"/>
                  <a:pt x="353961" y="265936"/>
                </a:cubicBezTo>
                <a:cubicBezTo>
                  <a:pt x="362584" y="278871"/>
                  <a:pt x="384301" y="273733"/>
                  <a:pt x="398206" y="280685"/>
                </a:cubicBezTo>
                <a:cubicBezTo>
                  <a:pt x="500055" y="331609"/>
                  <a:pt x="378668" y="294235"/>
                  <a:pt x="501445" y="324930"/>
                </a:cubicBezTo>
                <a:cubicBezTo>
                  <a:pt x="511277" y="339678"/>
                  <a:pt x="523015" y="353321"/>
                  <a:pt x="530942" y="369175"/>
                </a:cubicBezTo>
                <a:cubicBezTo>
                  <a:pt x="537894" y="383080"/>
                  <a:pt x="533040" y="404384"/>
                  <a:pt x="545690" y="413420"/>
                </a:cubicBezTo>
                <a:cubicBezTo>
                  <a:pt x="570991" y="431492"/>
                  <a:pt x="634180" y="442917"/>
                  <a:pt x="634180" y="442917"/>
                </a:cubicBezTo>
                <a:cubicBezTo>
                  <a:pt x="650484" y="491826"/>
                  <a:pt x="633383" y="487162"/>
                  <a:pt x="663677" y="487162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303639" y="1902542"/>
            <a:ext cx="1548580" cy="1342103"/>
          </a:xfrm>
          <a:custGeom>
            <a:avLst/>
            <a:gdLst>
              <a:gd name="connsiteX0" fmla="*/ 0 w 1548580"/>
              <a:gd name="connsiteY0" fmla="*/ 0 h 1342103"/>
              <a:gd name="connsiteX1" fmla="*/ 29496 w 1548580"/>
              <a:gd name="connsiteY1" fmla="*/ 58993 h 1342103"/>
              <a:gd name="connsiteX2" fmla="*/ 88490 w 1548580"/>
              <a:gd name="connsiteY2" fmla="*/ 191729 h 1342103"/>
              <a:gd name="connsiteX3" fmla="*/ 132735 w 1548580"/>
              <a:gd name="connsiteY3" fmla="*/ 235974 h 1342103"/>
              <a:gd name="connsiteX4" fmla="*/ 147484 w 1548580"/>
              <a:gd name="connsiteY4" fmla="*/ 280219 h 1342103"/>
              <a:gd name="connsiteX5" fmla="*/ 250722 w 1548580"/>
              <a:gd name="connsiteY5" fmla="*/ 265471 h 1342103"/>
              <a:gd name="connsiteX6" fmla="*/ 294967 w 1548580"/>
              <a:gd name="connsiteY6" fmla="*/ 221226 h 1342103"/>
              <a:gd name="connsiteX7" fmla="*/ 353961 w 1548580"/>
              <a:gd name="connsiteY7" fmla="*/ 206477 h 1342103"/>
              <a:gd name="connsiteX8" fmla="*/ 398206 w 1548580"/>
              <a:gd name="connsiteY8" fmla="*/ 176981 h 1342103"/>
              <a:gd name="connsiteX9" fmla="*/ 501445 w 1548580"/>
              <a:gd name="connsiteY9" fmla="*/ 235974 h 1342103"/>
              <a:gd name="connsiteX10" fmla="*/ 648929 w 1548580"/>
              <a:gd name="connsiteY10" fmla="*/ 206477 h 1342103"/>
              <a:gd name="connsiteX11" fmla="*/ 678426 w 1548580"/>
              <a:gd name="connsiteY11" fmla="*/ 265471 h 1342103"/>
              <a:gd name="connsiteX12" fmla="*/ 648929 w 1548580"/>
              <a:gd name="connsiteY12" fmla="*/ 412955 h 1342103"/>
              <a:gd name="connsiteX13" fmla="*/ 678426 w 1548580"/>
              <a:gd name="connsiteY13" fmla="*/ 457200 h 1342103"/>
              <a:gd name="connsiteX14" fmla="*/ 825909 w 1548580"/>
              <a:gd name="connsiteY14" fmla="*/ 516193 h 1342103"/>
              <a:gd name="connsiteX15" fmla="*/ 840658 w 1548580"/>
              <a:gd name="connsiteY15" fmla="*/ 634181 h 1342103"/>
              <a:gd name="connsiteX16" fmla="*/ 884903 w 1548580"/>
              <a:gd name="connsiteY16" fmla="*/ 604684 h 1342103"/>
              <a:gd name="connsiteX17" fmla="*/ 1076632 w 1548580"/>
              <a:gd name="connsiteY17" fmla="*/ 619432 h 1342103"/>
              <a:gd name="connsiteX18" fmla="*/ 1120877 w 1548580"/>
              <a:gd name="connsiteY18" fmla="*/ 1342103 h 1342103"/>
              <a:gd name="connsiteX19" fmla="*/ 1165122 w 1548580"/>
              <a:gd name="connsiteY19" fmla="*/ 1238864 h 1342103"/>
              <a:gd name="connsiteX20" fmla="*/ 1179871 w 1548580"/>
              <a:gd name="connsiteY20" fmla="*/ 1194619 h 1342103"/>
              <a:gd name="connsiteX21" fmla="*/ 1209367 w 1548580"/>
              <a:gd name="connsiteY21" fmla="*/ 1150374 h 1342103"/>
              <a:gd name="connsiteX22" fmla="*/ 1283109 w 1548580"/>
              <a:gd name="connsiteY22" fmla="*/ 1032387 h 1342103"/>
              <a:gd name="connsiteX23" fmla="*/ 1430593 w 1548580"/>
              <a:gd name="connsiteY23" fmla="*/ 1076632 h 1342103"/>
              <a:gd name="connsiteX24" fmla="*/ 1474838 w 1548580"/>
              <a:gd name="connsiteY24" fmla="*/ 1091381 h 1342103"/>
              <a:gd name="connsiteX25" fmla="*/ 1519084 w 1548580"/>
              <a:gd name="connsiteY25" fmla="*/ 1120877 h 1342103"/>
              <a:gd name="connsiteX26" fmla="*/ 1548580 w 1548580"/>
              <a:gd name="connsiteY26" fmla="*/ 1106129 h 13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48580" h="1342103">
                <a:moveTo>
                  <a:pt x="0" y="0"/>
                </a:moveTo>
                <a:cubicBezTo>
                  <a:pt x="9832" y="19664"/>
                  <a:pt x="20836" y="38785"/>
                  <a:pt x="29496" y="58993"/>
                </a:cubicBezTo>
                <a:cubicBezTo>
                  <a:pt x="60332" y="130945"/>
                  <a:pt x="25289" y="96928"/>
                  <a:pt x="88490" y="191729"/>
                </a:cubicBezTo>
                <a:cubicBezTo>
                  <a:pt x="100060" y="209083"/>
                  <a:pt x="117987" y="221226"/>
                  <a:pt x="132735" y="235974"/>
                </a:cubicBezTo>
                <a:cubicBezTo>
                  <a:pt x="137651" y="250722"/>
                  <a:pt x="136491" y="269226"/>
                  <a:pt x="147484" y="280219"/>
                </a:cubicBezTo>
                <a:cubicBezTo>
                  <a:pt x="180826" y="313561"/>
                  <a:pt x="222739" y="285459"/>
                  <a:pt x="250722" y="265471"/>
                </a:cubicBezTo>
                <a:cubicBezTo>
                  <a:pt x="267694" y="253348"/>
                  <a:pt x="276858" y="231574"/>
                  <a:pt x="294967" y="221226"/>
                </a:cubicBezTo>
                <a:cubicBezTo>
                  <a:pt x="312566" y="211169"/>
                  <a:pt x="334296" y="211393"/>
                  <a:pt x="353961" y="206477"/>
                </a:cubicBezTo>
                <a:cubicBezTo>
                  <a:pt x="368709" y="196645"/>
                  <a:pt x="380481" y="176981"/>
                  <a:pt x="398206" y="176981"/>
                </a:cubicBezTo>
                <a:cubicBezTo>
                  <a:pt x="416921" y="176981"/>
                  <a:pt x="484163" y="224453"/>
                  <a:pt x="501445" y="235974"/>
                </a:cubicBezTo>
                <a:cubicBezTo>
                  <a:pt x="550606" y="226142"/>
                  <a:pt x="599476" y="198235"/>
                  <a:pt x="648929" y="206477"/>
                </a:cubicBezTo>
                <a:cubicBezTo>
                  <a:pt x="670616" y="210091"/>
                  <a:pt x="678426" y="243485"/>
                  <a:pt x="678426" y="265471"/>
                </a:cubicBezTo>
                <a:cubicBezTo>
                  <a:pt x="678426" y="315606"/>
                  <a:pt x="658761" y="363794"/>
                  <a:pt x="648929" y="412955"/>
                </a:cubicBezTo>
                <a:cubicBezTo>
                  <a:pt x="658761" y="427703"/>
                  <a:pt x="661768" y="451143"/>
                  <a:pt x="678426" y="457200"/>
                </a:cubicBezTo>
                <a:cubicBezTo>
                  <a:pt x="840806" y="516247"/>
                  <a:pt x="792127" y="414845"/>
                  <a:pt x="825909" y="516193"/>
                </a:cubicBezTo>
                <a:cubicBezTo>
                  <a:pt x="830825" y="555522"/>
                  <a:pt x="818672" y="601202"/>
                  <a:pt x="840658" y="634181"/>
                </a:cubicBezTo>
                <a:cubicBezTo>
                  <a:pt x="850490" y="648929"/>
                  <a:pt x="867212" y="605790"/>
                  <a:pt x="884903" y="604684"/>
                </a:cubicBezTo>
                <a:cubicBezTo>
                  <a:pt x="948877" y="600685"/>
                  <a:pt x="1012722" y="614516"/>
                  <a:pt x="1076632" y="619432"/>
                </a:cubicBezTo>
                <a:cubicBezTo>
                  <a:pt x="1143743" y="954983"/>
                  <a:pt x="1104844" y="716798"/>
                  <a:pt x="1120877" y="1342103"/>
                </a:cubicBezTo>
                <a:cubicBezTo>
                  <a:pt x="1151572" y="1219329"/>
                  <a:pt x="1114198" y="1340714"/>
                  <a:pt x="1165122" y="1238864"/>
                </a:cubicBezTo>
                <a:cubicBezTo>
                  <a:pt x="1172074" y="1224959"/>
                  <a:pt x="1172919" y="1208524"/>
                  <a:pt x="1179871" y="1194619"/>
                </a:cubicBezTo>
                <a:cubicBezTo>
                  <a:pt x="1187798" y="1178765"/>
                  <a:pt x="1202168" y="1166571"/>
                  <a:pt x="1209367" y="1150374"/>
                </a:cubicBezTo>
                <a:cubicBezTo>
                  <a:pt x="1261096" y="1033984"/>
                  <a:pt x="1203515" y="1085450"/>
                  <a:pt x="1283109" y="1032387"/>
                </a:cubicBezTo>
                <a:cubicBezTo>
                  <a:pt x="1372264" y="1054675"/>
                  <a:pt x="1322878" y="1040726"/>
                  <a:pt x="1430593" y="1076632"/>
                </a:cubicBezTo>
                <a:cubicBezTo>
                  <a:pt x="1445341" y="1081548"/>
                  <a:pt x="1461903" y="1082758"/>
                  <a:pt x="1474838" y="1091381"/>
                </a:cubicBezTo>
                <a:cubicBezTo>
                  <a:pt x="1489587" y="1101213"/>
                  <a:pt x="1501703" y="1117401"/>
                  <a:pt x="1519084" y="1120877"/>
                </a:cubicBezTo>
                <a:cubicBezTo>
                  <a:pt x="1529863" y="1123033"/>
                  <a:pt x="1538748" y="1111045"/>
                  <a:pt x="1548580" y="1106129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27342" y="2714620"/>
            <a:ext cx="37166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использовать</a:t>
            </a:r>
          </a:p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силу кристаллов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691 -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Природа и города\Небо\0_144aa_f0a63b1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87615" y="-1456308"/>
            <a:ext cx="7612434" cy="10016361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271246">
            <a:off x="407418" y="3896317"/>
            <a:ext cx="2152491" cy="28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73923 -0.8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-4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zzzzz</dc:title>
  <dc:creator>Home</dc:creator>
  <cp:lastModifiedBy>Елена</cp:lastModifiedBy>
  <cp:revision>24</cp:revision>
  <dcterms:created xsi:type="dcterms:W3CDTF">2011-05-11T18:08:28Z</dcterms:created>
  <dcterms:modified xsi:type="dcterms:W3CDTF">2013-06-16T16:22:31Z</dcterms:modified>
</cp:coreProperties>
</file>