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zzzzz</dc:title>
  <dc:creator>Home</dc:creator>
  <cp:lastModifiedBy>Елена</cp:lastModifiedBy>
  <cp:revision>26</cp:revision>
  <dcterms:created xsi:type="dcterms:W3CDTF">2011-05-11T18:08:28Z</dcterms:created>
  <dcterms:modified xsi:type="dcterms:W3CDTF">2013-06-16T16:20:43Z</dcterms:modified>
</cp:coreProperties>
</file>