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65" r:id="rId4"/>
    <p:sldId id="278" r:id="rId5"/>
    <p:sldId id="283" r:id="rId6"/>
    <p:sldId id="291" r:id="rId7"/>
    <p:sldId id="286" r:id="rId8"/>
    <p:sldId id="287" r:id="rId9"/>
    <p:sldId id="305" r:id="rId10"/>
    <p:sldId id="30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рис\Chip_Wallpapers (7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Природа и города\CANADA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1285875" y="1285875"/>
            <a:ext cx="5643563" cy="2928938"/>
          </a:xfrm>
          <a:prstGeom prst="cube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Цилиндр 13"/>
          <p:cNvSpPr/>
          <p:nvPr/>
        </p:nvSpPr>
        <p:spPr>
          <a:xfrm>
            <a:off x="3000375" y="5214938"/>
            <a:ext cx="1571625" cy="785812"/>
          </a:xfrm>
          <a:prstGeom prst="can">
            <a:avLst>
              <a:gd name="adj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8587032">
            <a:off x="3579813" y="4857750"/>
            <a:ext cx="725487" cy="360363"/>
          </a:xfrm>
          <a:prstGeom prst="teardrop">
            <a:avLst>
              <a:gd name="adj" fmla="val 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 rot="10800000">
            <a:off x="1071563" y="4214813"/>
            <a:ext cx="5357812" cy="142875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 rot="10800000">
            <a:off x="1285875" y="3571875"/>
            <a:ext cx="5786438" cy="142875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1285875" y="2643188"/>
            <a:ext cx="4929188" cy="16129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86188" y="3000375"/>
            <a:ext cx="2214562" cy="12715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 rot="16860580">
            <a:off x="495300" y="5173663"/>
            <a:ext cx="1793875" cy="15875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процесс 24"/>
          <p:cNvSpPr/>
          <p:nvPr/>
        </p:nvSpPr>
        <p:spPr>
          <a:xfrm rot="16860580">
            <a:off x="1840706" y="4596607"/>
            <a:ext cx="769937" cy="16510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 rot="15535809">
            <a:off x="5148262" y="5106988"/>
            <a:ext cx="1793875" cy="15875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Блок-схема: процесс 27"/>
          <p:cNvSpPr/>
          <p:nvPr/>
        </p:nvSpPr>
        <p:spPr>
          <a:xfrm rot="15535809">
            <a:off x="6031706" y="4241007"/>
            <a:ext cx="1343025" cy="150812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Куб 28"/>
          <p:cNvSpPr/>
          <p:nvPr/>
        </p:nvSpPr>
        <p:spPr>
          <a:xfrm rot="16200000" flipH="1">
            <a:off x="5414963" y="2728913"/>
            <a:ext cx="2293937" cy="693737"/>
          </a:xfrm>
          <a:prstGeom prst="cube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картинки\Карикатуры\Сказки\DRAGONF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00298" y="3143224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картинки\Карикатуры\Сказки\DRAGON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6858016" cy="6858016"/>
          </a:xfrm>
          <a:prstGeom prst="rect">
            <a:avLst/>
          </a:prstGeom>
          <a:noFill/>
        </p:spPr>
      </p:pic>
      <p:sp>
        <p:nvSpPr>
          <p:cNvPr id="3" name="7-конечная звезда 2"/>
          <p:cNvSpPr/>
          <p:nvPr/>
        </p:nvSpPr>
        <p:spPr>
          <a:xfrm>
            <a:off x="571472" y="1214422"/>
            <a:ext cx="914400" cy="914400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2 3"/>
          <p:cNvSpPr/>
          <p:nvPr/>
        </p:nvSpPr>
        <p:spPr>
          <a:xfrm>
            <a:off x="1285852" y="928670"/>
            <a:ext cx="1857388" cy="1571636"/>
          </a:xfrm>
          <a:prstGeom prst="irregularSeal2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0" y="6072206"/>
            <a:ext cx="9358346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картинки\Карикатуры\Сказки\DRA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6209" y="0"/>
            <a:ext cx="76177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может быть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98012" y="5934670"/>
            <a:ext cx="5245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дракон добрый?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zzzzz</dc:title>
  <dc:creator>Home</dc:creator>
  <cp:lastModifiedBy>Елена</cp:lastModifiedBy>
  <cp:revision>24</cp:revision>
  <dcterms:created xsi:type="dcterms:W3CDTF">2011-05-11T18:08:28Z</dcterms:created>
  <dcterms:modified xsi:type="dcterms:W3CDTF">2013-06-16T16:17:50Z</dcterms:modified>
</cp:coreProperties>
</file>