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4" r:id="rId3"/>
    <p:sldId id="275" r:id="rId4"/>
    <p:sldId id="277" r:id="rId5"/>
    <p:sldId id="280" r:id="rId6"/>
    <p:sldId id="297" r:id="rId7"/>
    <p:sldId id="296" r:id="rId8"/>
    <p:sldId id="284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Природа и город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Природа и города\AUSTRALIA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Природа и города\От Пани Виктории\2pricol9-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143504" cy="68580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3504" y="928670"/>
            <a:ext cx="376180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ОХ!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ХОЧЕТСЯ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ПИТЬ!!!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Природа и города\AUSTRALIA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3154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/>
          <p:cNvSpPr/>
          <p:nvPr/>
        </p:nvSpPr>
        <p:spPr>
          <a:xfrm>
            <a:off x="5572125" y="2071688"/>
            <a:ext cx="3071813" cy="4357687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5572125" y="1928813"/>
            <a:ext cx="3071813" cy="928687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 rot="5140953">
            <a:off x="6611144" y="1042194"/>
            <a:ext cx="914400" cy="1357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86438" y="214313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соль</a:t>
            </a:r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 rot="16200000" flipH="1">
            <a:off x="6429375" y="714375"/>
            <a:ext cx="928688" cy="9286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337 0.6062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60625 L 0.01042 0.22801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/>
          <p:cNvSpPr/>
          <p:nvPr/>
        </p:nvSpPr>
        <p:spPr>
          <a:xfrm>
            <a:off x="285750" y="1643063"/>
            <a:ext cx="1928813" cy="33575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Shape 6"/>
          <p:cNvCxnSpPr/>
          <p:nvPr/>
        </p:nvCxnSpPr>
        <p:spPr>
          <a:xfrm rot="16200000" flipH="1">
            <a:off x="1946275" y="4340225"/>
            <a:ext cx="857250" cy="2178050"/>
          </a:xfrm>
          <a:prstGeom prst="curvedConnector2">
            <a:avLst/>
          </a:prstGeom>
          <a:ln w="241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/>
          <p:nvPr/>
        </p:nvCxnSpPr>
        <p:spPr>
          <a:xfrm flipV="1">
            <a:off x="3429000" y="4429125"/>
            <a:ext cx="3214688" cy="1428750"/>
          </a:xfrm>
          <a:prstGeom prst="curvedConnector3">
            <a:avLst>
              <a:gd name="adj1" fmla="val 100855"/>
            </a:avLst>
          </a:prstGeom>
          <a:ln w="241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5787232" y="1499394"/>
            <a:ext cx="1714500" cy="1587"/>
          </a:xfrm>
          <a:prstGeom prst="line">
            <a:avLst/>
          </a:prstGeom>
          <a:ln w="2413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5428456" y="3501232"/>
            <a:ext cx="2430463" cy="0"/>
          </a:xfrm>
          <a:prstGeom prst="line">
            <a:avLst/>
          </a:prstGeom>
          <a:ln w="241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Цилиндр 20"/>
          <p:cNvSpPr/>
          <p:nvPr/>
        </p:nvSpPr>
        <p:spPr>
          <a:xfrm>
            <a:off x="285750" y="1571625"/>
            <a:ext cx="1928813" cy="857250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/>
          <p:cNvSpPr/>
          <p:nvPr/>
        </p:nvSpPr>
        <p:spPr>
          <a:xfrm>
            <a:off x="214313" y="642938"/>
            <a:ext cx="1928812" cy="33575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Цилиндр 2"/>
          <p:cNvSpPr/>
          <p:nvPr/>
        </p:nvSpPr>
        <p:spPr>
          <a:xfrm>
            <a:off x="214313" y="571500"/>
            <a:ext cx="1928812" cy="857250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Shape 3"/>
          <p:cNvCxnSpPr/>
          <p:nvPr/>
        </p:nvCxnSpPr>
        <p:spPr>
          <a:xfrm rot="16200000" flipH="1">
            <a:off x="2089150" y="4911725"/>
            <a:ext cx="857250" cy="2178050"/>
          </a:xfrm>
          <a:prstGeom prst="curvedConnector2">
            <a:avLst/>
          </a:prstGeom>
          <a:ln w="241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кругленная соединительная линия 4"/>
          <p:cNvCxnSpPr/>
          <p:nvPr/>
        </p:nvCxnSpPr>
        <p:spPr>
          <a:xfrm flipV="1">
            <a:off x="3571875" y="5000625"/>
            <a:ext cx="3214688" cy="1428750"/>
          </a:xfrm>
          <a:prstGeom prst="curvedConnector3">
            <a:avLst>
              <a:gd name="adj1" fmla="val 100855"/>
            </a:avLst>
          </a:prstGeom>
          <a:ln w="241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5964238" y="4322763"/>
            <a:ext cx="1644650" cy="0"/>
          </a:xfrm>
          <a:prstGeom prst="line">
            <a:avLst/>
          </a:prstGeom>
          <a:ln w="241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V="1">
            <a:off x="499269" y="4715669"/>
            <a:ext cx="1716087" cy="142875"/>
          </a:xfrm>
          <a:prstGeom prst="line">
            <a:avLst/>
          </a:prstGeom>
          <a:ln w="241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/>
          <p:nvPr/>
        </p:nvCxnSpPr>
        <p:spPr>
          <a:xfrm rot="5400000" flipH="1" flipV="1">
            <a:off x="6036469" y="2464594"/>
            <a:ext cx="1785938" cy="2857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5679281" y="2393157"/>
            <a:ext cx="1643063" cy="5715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16200000" flipV="1">
            <a:off x="5822157" y="2250281"/>
            <a:ext cx="1785938" cy="1428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5400000" flipH="1" flipV="1">
            <a:off x="6000750" y="2143125"/>
            <a:ext cx="1785938" cy="7143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5400000" flipH="1" flipV="1">
            <a:off x="6215062" y="2428876"/>
            <a:ext cx="1643063" cy="50006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 rot="16200000" flipV="1">
            <a:off x="5822156" y="2607469"/>
            <a:ext cx="1214438" cy="5715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rot="16200000" flipV="1">
            <a:off x="5822157" y="2107406"/>
            <a:ext cx="1428750" cy="3571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5400000" flipH="1" flipV="1">
            <a:off x="6607969" y="2893219"/>
            <a:ext cx="857250" cy="3571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8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zzzzz</dc:title>
  <dc:creator>Home</dc:creator>
  <cp:lastModifiedBy>Елена</cp:lastModifiedBy>
  <cp:revision>25</cp:revision>
  <dcterms:created xsi:type="dcterms:W3CDTF">2011-05-11T18:08:28Z</dcterms:created>
  <dcterms:modified xsi:type="dcterms:W3CDTF">2013-06-16T16:15:29Z</dcterms:modified>
</cp:coreProperties>
</file>