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2" r:id="rId3"/>
    <p:sldId id="268" r:id="rId4"/>
    <p:sldId id="279" r:id="rId5"/>
    <p:sldId id="28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E6E7-1E8A-41A6-8FE9-5A608A161382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74E8-CA8F-4E9A-A52D-92F308C48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Природа и города\От Пани Виктории\happybirth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145413" cy="156966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ЦИРК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ручное управление 1"/>
          <p:cNvSpPr/>
          <p:nvPr/>
        </p:nvSpPr>
        <p:spPr>
          <a:xfrm>
            <a:off x="1785938" y="3000375"/>
            <a:ext cx="914400" cy="785813"/>
          </a:xfrm>
          <a:prstGeom prst="flowChartManualOperati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928813" y="3500438"/>
            <a:ext cx="1214437" cy="4699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" name="Скругленная соединительная линия 4"/>
          <p:cNvCxnSpPr>
            <a:stCxn id="3" idx="3"/>
          </p:cNvCxnSpPr>
          <p:nvPr/>
        </p:nvCxnSpPr>
        <p:spPr>
          <a:xfrm>
            <a:off x="3143250" y="3735388"/>
            <a:ext cx="4857750" cy="765175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Хорда 8"/>
          <p:cNvSpPr/>
          <p:nvPr/>
        </p:nvSpPr>
        <p:spPr>
          <a:xfrm>
            <a:off x="8001000" y="4357688"/>
            <a:ext cx="357188" cy="214312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215313" y="4429125"/>
            <a:ext cx="14287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15313" y="4500563"/>
            <a:ext cx="14287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286750" y="4143375"/>
            <a:ext cx="214313" cy="6286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Скругленная соединительная линия 20"/>
          <p:cNvCxnSpPr/>
          <p:nvPr/>
        </p:nvCxnSpPr>
        <p:spPr>
          <a:xfrm rot="5400000" flipH="1" flipV="1">
            <a:off x="2000250" y="2214563"/>
            <a:ext cx="1214437" cy="3571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>
            <a:stCxn id="2" idx="0"/>
          </p:cNvCxnSpPr>
          <p:nvPr/>
        </p:nvCxnSpPr>
        <p:spPr>
          <a:xfrm rot="5400000" flipH="1" flipV="1">
            <a:off x="1728788" y="2371725"/>
            <a:ext cx="1143000" cy="114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/>
          <p:nvPr/>
        </p:nvCxnSpPr>
        <p:spPr>
          <a:xfrm rot="16200000" flipV="1">
            <a:off x="1357313" y="2286000"/>
            <a:ext cx="1143000" cy="2857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000250" y="1428750"/>
            <a:ext cx="357188" cy="3429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847 " pathEditMode="relative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17847 L -2.77778E-7 -0.0208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5741 " pathEditMode="relative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6" grpId="2" animBg="1"/>
      <p:bldP spid="26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картинки\Рамки\Круглые\brd_backmisc0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625" y="2143125"/>
            <a:ext cx="3571875" cy="34861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Круговая стрелка 3"/>
          <p:cNvSpPr/>
          <p:nvPr/>
        </p:nvSpPr>
        <p:spPr>
          <a:xfrm>
            <a:off x="5143500" y="714375"/>
            <a:ext cx="2071688" cy="1406525"/>
          </a:xfrm>
          <a:prstGeom prst="circularArrow">
            <a:avLst>
              <a:gd name="adj1" fmla="val 12500"/>
              <a:gd name="adj2" fmla="val 1088414"/>
              <a:gd name="adj3" fmla="val 20457681"/>
              <a:gd name="adj4" fmla="val 11025512"/>
              <a:gd name="adj5" fmla="val 1870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 rot="21201098">
            <a:off x="428625" y="2143125"/>
            <a:ext cx="3571875" cy="3486150"/>
          </a:xfrm>
          <a:prstGeom prst="pie">
            <a:avLst>
              <a:gd name="adj1" fmla="val 0"/>
              <a:gd name="adj2" fmla="val 305183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ирог 7"/>
          <p:cNvSpPr/>
          <p:nvPr/>
        </p:nvSpPr>
        <p:spPr>
          <a:xfrm rot="2959880">
            <a:off x="414337" y="2105026"/>
            <a:ext cx="3571875" cy="3486150"/>
          </a:xfrm>
          <a:prstGeom prst="pie">
            <a:avLst>
              <a:gd name="adj1" fmla="val 21354259"/>
              <a:gd name="adj2" fmla="val 295646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ирог 8"/>
          <p:cNvSpPr/>
          <p:nvPr/>
        </p:nvSpPr>
        <p:spPr>
          <a:xfrm rot="5864884">
            <a:off x="396875" y="2119313"/>
            <a:ext cx="3571875" cy="3486150"/>
          </a:xfrm>
          <a:prstGeom prst="pie">
            <a:avLst>
              <a:gd name="adj1" fmla="val 0"/>
              <a:gd name="adj2" fmla="val 2956469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ирог 9"/>
          <p:cNvSpPr/>
          <p:nvPr/>
        </p:nvSpPr>
        <p:spPr>
          <a:xfrm rot="8862094">
            <a:off x="441325" y="2112963"/>
            <a:ext cx="3571875" cy="3486150"/>
          </a:xfrm>
          <a:prstGeom prst="pie">
            <a:avLst>
              <a:gd name="adj1" fmla="val 0"/>
              <a:gd name="adj2" fmla="val 28294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ирог 10"/>
          <p:cNvSpPr/>
          <p:nvPr/>
        </p:nvSpPr>
        <p:spPr>
          <a:xfrm rot="11883343">
            <a:off x="452438" y="2182813"/>
            <a:ext cx="3571875" cy="3486150"/>
          </a:xfrm>
          <a:prstGeom prst="pie">
            <a:avLst>
              <a:gd name="adj1" fmla="val 0"/>
              <a:gd name="adj2" fmla="val 2956469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ирог 11"/>
          <p:cNvSpPr/>
          <p:nvPr/>
        </p:nvSpPr>
        <p:spPr>
          <a:xfrm rot="14927377">
            <a:off x="434976" y="2185987"/>
            <a:ext cx="3573462" cy="3516313"/>
          </a:xfrm>
          <a:prstGeom prst="pie">
            <a:avLst>
              <a:gd name="adj1" fmla="val 0"/>
              <a:gd name="adj2" fmla="val 327327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ирог 12"/>
          <p:cNvSpPr/>
          <p:nvPr/>
        </p:nvSpPr>
        <p:spPr>
          <a:xfrm rot="18223346">
            <a:off x="441325" y="2138363"/>
            <a:ext cx="3571875" cy="3486150"/>
          </a:xfrm>
          <a:prstGeom prst="pie">
            <a:avLst>
              <a:gd name="adj1" fmla="val 15390"/>
              <a:gd name="adj2" fmla="val 295646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43438" y="2143125"/>
            <a:ext cx="3571875" cy="35004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0" descr="{B0E37C91-0690-4C00-A2B9-3260EDEF3D81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zzzzz</dc:title>
  <dc:creator>Home</dc:creator>
  <cp:lastModifiedBy>Елена</cp:lastModifiedBy>
  <cp:revision>25</cp:revision>
  <dcterms:created xsi:type="dcterms:W3CDTF">2011-05-11T18:08:28Z</dcterms:created>
  <dcterms:modified xsi:type="dcterms:W3CDTF">2013-06-16T16:12:13Z</dcterms:modified>
</cp:coreProperties>
</file>