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животные\а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928934"/>
            <a:ext cx="5715000" cy="4286250"/>
          </a:xfrm>
          <a:prstGeom prst="rect">
            <a:avLst/>
          </a:prstGeom>
          <a:noFill/>
        </p:spPr>
      </p:pic>
      <p:pic>
        <p:nvPicPr>
          <p:cNvPr id="4" name="Picture 2" descr="E:\животные\а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369689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43576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500438"/>
            <a:ext cx="364330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008765">
            <a:off x="7382" y="2523851"/>
            <a:ext cx="8202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Что-то </a:t>
            </a:r>
            <a:r>
              <a:rPr lang="ru-RU" sz="9600" b="1" dirty="0">
                <a:solidFill>
                  <a:srgbClr val="FF0000"/>
                </a:solidFill>
              </a:rPr>
              <a:t>не </a:t>
            </a:r>
            <a:r>
              <a:rPr lang="ru-RU" sz="9600" b="1" dirty="0" smtClean="0">
                <a:solidFill>
                  <a:srgbClr val="FF0000"/>
                </a:solidFill>
              </a:rPr>
              <a:t>так?!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9936" t="19017" r="13923" b="206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4474484" y="1340768"/>
            <a:ext cx="214314" cy="21431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770296">
            <a:off x="4375932" y="1581950"/>
            <a:ext cx="128522" cy="6224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67520" y="2708920"/>
            <a:ext cx="200252" cy="11521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1145805">
            <a:off x="4622795" y="4750159"/>
            <a:ext cx="132006" cy="8440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zzzzz</dc:title>
  <dc:creator>Home</dc:creator>
  <cp:lastModifiedBy>Елена</cp:lastModifiedBy>
  <cp:revision>32</cp:revision>
  <dcterms:created xsi:type="dcterms:W3CDTF">2011-05-11T18:08:28Z</dcterms:created>
  <dcterms:modified xsi:type="dcterms:W3CDTF">2013-06-16T16:00:23Z</dcterms:modified>
</cp:coreProperties>
</file>