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5832648" cy="337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178895" y="4736622"/>
            <a:ext cx="250501" cy="236901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774435">
            <a:off x="1071053" y="5040332"/>
            <a:ext cx="215682" cy="7409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zzzzz</dc:title>
  <dc:creator>Home</dc:creator>
  <cp:lastModifiedBy>Елена</cp:lastModifiedBy>
  <cp:revision>32</cp:revision>
  <dcterms:created xsi:type="dcterms:W3CDTF">2011-05-11T18:08:28Z</dcterms:created>
  <dcterms:modified xsi:type="dcterms:W3CDTF">2013-06-16T15:53:15Z</dcterms:modified>
</cp:coreProperties>
</file>