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291BE6-5623-4D28-A57B-DF14231805DC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B9EB8B6-B25F-4E53-8AE2-A7E2FBEBF4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971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692696"/>
            <a:ext cx="9036496" cy="4752528"/>
          </a:xfrm>
        </p:spPr>
        <p:txBody>
          <a:bodyPr>
            <a:normAutofit/>
          </a:bodyPr>
          <a:lstStyle/>
          <a:p>
            <a:pPr algn="ctr"/>
            <a:r>
              <a:rPr lang="ru-RU" sz="7300" b="1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  <a:tileRect/>
                </a:gradFill>
                <a:latin typeface="Comic Sans MS" pitchFamily="66" charset="0"/>
              </a:rPr>
              <a:t>КВН</a:t>
            </a:r>
            <a:br>
              <a:rPr lang="ru-RU" sz="7300" b="1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  <a:tileRect/>
                </a:gradFill>
                <a:latin typeface="Comic Sans MS" pitchFamily="66" charset="0"/>
              </a:rPr>
            </a:br>
            <a:r>
              <a:rPr lang="ru-RU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  <a:tileRect/>
                </a:gradFill>
                <a:latin typeface="Comic Sans MS" pitchFamily="66" charset="0"/>
              </a:rPr>
              <a:t/>
            </a:r>
            <a:br>
              <a:rPr lang="ru-RU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  <a:tileRect/>
                </a:gradFill>
                <a:latin typeface="Comic Sans MS" pitchFamily="66" charset="0"/>
              </a:rPr>
            </a:br>
            <a:r>
              <a:rPr lang="ru-RU" sz="4900" b="1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  <a:tileRect/>
                </a:gradFill>
                <a:latin typeface="Comic Sans MS" pitchFamily="66" charset="0"/>
              </a:rPr>
              <a:t>«Путешествие </a:t>
            </a:r>
            <a:br>
              <a:rPr lang="ru-RU" sz="4900" b="1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  <a:tileRect/>
                </a:gradFill>
                <a:latin typeface="Comic Sans MS" pitchFamily="66" charset="0"/>
              </a:rPr>
            </a:br>
            <a:r>
              <a:rPr lang="ru-RU" sz="4900" b="1" dirty="0" smtClean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  <a:tileRect/>
                </a:gradFill>
                <a:latin typeface="Comic Sans MS" pitchFamily="66" charset="0"/>
              </a:rPr>
              <a:t>в Южную Америку»</a:t>
            </a:r>
            <a:endParaRPr lang="ru-RU" sz="4900" b="1" dirty="0"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0" scaled="1"/>
                <a:tileRect/>
              </a:gradFill>
              <a:latin typeface="Comic Sans MS" pitchFamily="66" charset="0"/>
            </a:endParaRPr>
          </a:p>
        </p:txBody>
      </p:sp>
      <p:pic>
        <p:nvPicPr>
          <p:cNvPr id="2050" name="Picture 2" descr="C:\Documents and Settings\User\Рабочий стол\Ю.Америка\ю.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2376264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65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0"/>
                </a:gradFill>
                <a:latin typeface="Comic Sans MS" pitchFamily="66" charset="0"/>
              </a:rPr>
              <a:t>Что  и кто это?</a:t>
            </a:r>
            <a:endParaRPr lang="ru-RU" sz="48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0" scaled="0"/>
              </a:gradFill>
              <a:latin typeface="Comic Sans MS" pitchFamily="66" charset="0"/>
            </a:endParaRPr>
          </a:p>
        </p:txBody>
      </p:sp>
      <p:pic>
        <p:nvPicPr>
          <p:cNvPr id="4098" name="Picture 2" descr="C:\Documents and Settings\User\Рабочий стол\Ю.Америка\капибара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88840"/>
            <a:ext cx="381642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ocuments and Settings\User\Рабочий стол\Ю.Америка\дельта Амазонки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88840"/>
            <a:ext cx="3816423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5517232"/>
            <a:ext cx="1980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>
                <a:latin typeface="Comic Sans MS" pitchFamily="66" charset="0"/>
              </a:rPr>
              <a:t>капибара</a:t>
            </a:r>
            <a:endParaRPr lang="ru-RU" sz="3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8064" y="5517232"/>
            <a:ext cx="4491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Дельта </a:t>
            </a:r>
            <a:r>
              <a:rPr lang="ru-RU" sz="2400" b="1" dirty="0" err="1" smtClean="0">
                <a:latin typeface="Comic Sans MS" pitchFamily="66" charset="0"/>
              </a:rPr>
              <a:t>р.Амазонка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908720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0"/>
                </a:gradFill>
                <a:latin typeface="Comic Sans MS" pitchFamily="66" charset="0"/>
              </a:rPr>
              <a:t>«КТО ЭТО ИЛИ ЧТО ЭТО?»</a:t>
            </a:r>
          </a:p>
        </p:txBody>
      </p:sp>
    </p:spTree>
    <p:extLst>
      <p:ext uri="{BB962C8B-B14F-4D97-AF65-F5344CB8AC3E}">
        <p14:creationId xmlns:p14="http://schemas.microsoft.com/office/powerpoint/2010/main" val="410983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0"/>
                </a:gradFill>
                <a:latin typeface="Comic Sans MS" pitchFamily="66" charset="0"/>
              </a:rPr>
              <a:t>и </a:t>
            </a:r>
            <a:r>
              <a:rPr lang="ru-RU" sz="48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0"/>
                </a:gradFill>
                <a:latin typeface="Comic Sans MS" pitchFamily="66" charset="0"/>
              </a:rPr>
              <a:t>кто это?</a:t>
            </a:r>
            <a:endParaRPr lang="ru-RU" dirty="0"/>
          </a:p>
        </p:txBody>
      </p:sp>
      <p:pic>
        <p:nvPicPr>
          <p:cNvPr id="5122" name="Picture 2" descr="C:\Documents and Settings\User\Рабочий стол\Ю.Америка\большие кувшинки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424847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User\Рабочий стол\Ю.Америка\i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1916832"/>
            <a:ext cx="3888432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476672"/>
            <a:ext cx="6336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0"/>
                </a:gradFill>
                <a:latin typeface="Comic Sans MS" pitchFamily="66" charset="0"/>
              </a:rPr>
              <a:t>«КТО ЭТО ИЛИ ЧТО ЭТО?»</a:t>
            </a:r>
            <a:endParaRPr lang="ru-RU" sz="32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0" scaled="0"/>
              </a:gra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152" y="5589240"/>
            <a:ext cx="2707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ПТИЦА  ТУКАН</a:t>
            </a:r>
            <a:endParaRPr lang="ru-RU" sz="2400" b="1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5589240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Comic Sans MS" pitchFamily="66" charset="0"/>
              </a:rPr>
              <a:t>ГИГАНСКИЕ КУВШИНКИ </a:t>
            </a:r>
          </a:p>
          <a:p>
            <a:pPr algn="ctr"/>
            <a:r>
              <a:rPr lang="ru-RU" sz="2000" b="1" dirty="0" smtClean="0">
                <a:latin typeface="Comic Sans MS" pitchFamily="66" charset="0"/>
              </a:rPr>
              <a:t>АМАЗОНИИ</a:t>
            </a:r>
            <a:endParaRPr lang="ru-RU" sz="2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6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260648"/>
            <a:ext cx="7766248" cy="1728192"/>
          </a:xfrm>
        </p:spPr>
        <p:txBody>
          <a:bodyPr/>
          <a:lstStyle/>
          <a:p>
            <a:r>
              <a:rPr lang="ru-RU" sz="48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0"/>
                </a:gradFill>
                <a:latin typeface="Comic Sans MS" pitchFamily="66" charset="0"/>
              </a:rPr>
              <a:t>Что это или кто </a:t>
            </a:r>
            <a:r>
              <a:rPr lang="ru-RU" sz="48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0"/>
                </a:gradFill>
                <a:latin typeface="Comic Sans MS" pitchFamily="66" charset="0"/>
              </a:rPr>
              <a:t>это?</a:t>
            </a:r>
            <a:endParaRPr lang="ru-RU" dirty="0"/>
          </a:p>
        </p:txBody>
      </p:sp>
      <p:pic>
        <p:nvPicPr>
          <p:cNvPr id="6146" name="Picture 2" descr="C:\Documents and Settings\User\Рабочий стол\Ю.Америка\агути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060848"/>
            <a:ext cx="3960439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Documents and Settings\User\Рабочий стол\кондор.jpg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848"/>
            <a:ext cx="424847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5616" y="5877272"/>
            <a:ext cx="1393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Comic Sans MS" pitchFamily="66" charset="0"/>
              </a:rPr>
              <a:t>АГУТИ</a:t>
            </a:r>
            <a:endParaRPr lang="ru-RU" sz="28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0032" y="5805264"/>
            <a:ext cx="4539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omic Sans MS" pitchFamily="66" charset="0"/>
              </a:rPr>
              <a:t>АНДСКИЙ  КОНДОР</a:t>
            </a:r>
            <a:endParaRPr lang="ru-RU" sz="24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93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68761"/>
            <a:ext cx="8784976" cy="233169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  <a:t>Конкурс-художников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82355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836712"/>
            <a:ext cx="7175351" cy="40887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  <a:t>Конкурс</a:t>
            </a:r>
            <a:br>
              <a:rPr lang="ru-RU" sz="66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</a:br>
            <a:r>
              <a:rPr lang="ru-RU" sz="66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  <a:t/>
            </a:r>
            <a:br>
              <a:rPr lang="ru-RU" sz="66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</a:br>
            <a:r>
              <a:rPr lang="ru-RU" sz="66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  <a:t>«ЧЕРНЫЙ ЯЩИК»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496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400800" cy="25922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Каждая команда представляет свою мини-проектную работу по Южной Америке на тему :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«САМЫЙ, САМАЯ, САМОЕ…на материке»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520279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0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59340"/>
            <a:ext cx="8712968" cy="3873916"/>
          </a:xfrm>
          <a:prstGeom prst="rect">
            <a:avLst/>
          </a:prstGeom>
        </p:spPr>
        <p:txBody>
          <a:bodyPr wrap="square">
            <a:prstTxWarp prst="textInflate">
              <a:avLst/>
            </a:prstTxWarp>
            <a:spAutoFit/>
          </a:bodyPr>
          <a:lstStyle/>
          <a:p>
            <a:pPr algn="ctr"/>
            <a:r>
              <a:rPr lang="ru-RU" sz="66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  <a:ea typeface="+mj-ea"/>
                <a:cs typeface="+mj-cs"/>
              </a:rPr>
              <a:t>СПАСИБО  ЗА</a:t>
            </a:r>
          </a:p>
          <a:p>
            <a:pPr algn="ctr"/>
            <a:endParaRPr lang="ru-RU" sz="6600" b="1" dirty="0" smtClean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0" scaled="1"/>
              </a:gradFill>
              <a:latin typeface="Comic Sans MS" pitchFamily="66" charset="0"/>
              <a:ea typeface="+mj-ea"/>
              <a:cs typeface="+mj-cs"/>
            </a:endParaRPr>
          </a:p>
          <a:p>
            <a:pPr algn="ctr"/>
            <a:r>
              <a:rPr lang="ru-RU" sz="66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  <a:ea typeface="+mj-ea"/>
                <a:cs typeface="+mj-cs"/>
              </a:rPr>
              <a:t> ВНИМАНИЕ!!!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91760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  <a:t>Конкурс-разминка</a:t>
            </a:r>
            <a:endParaRPr lang="ru-RU" sz="6600" b="1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0" scaled="1"/>
              </a:gra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88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9036496" cy="30517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Можно ли на экваторе в Южной Америке кататься на коньках?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712968" cy="28357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.Почему почвы в Южной Америке красно-желтые, красные, </a:t>
            </a:r>
            <a:b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красно-бурые?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78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112567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chemeClr val="accent6"/>
                </a:solidFill>
                <a:latin typeface="Comic Sans MS" pitchFamily="66" charset="0"/>
              </a:rPr>
              <a:t>3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.Назовите коренных (эндемичных)представителей флоры и фауны, </a:t>
            </a:r>
            <a:r>
              <a:rPr lang="ru-RU" b="1" dirty="0" err="1" smtClean="0">
                <a:solidFill>
                  <a:schemeClr val="tx1"/>
                </a:solidFill>
                <a:latin typeface="Comic Sans MS" pitchFamily="66" charset="0"/>
              </a:rPr>
              <a:t>котрые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 встречаются только на данном материке?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0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104455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.Родиной каких </a:t>
            </a:r>
            <a:r>
              <a:rPr lang="ru-RU" smtClean="0">
                <a:solidFill>
                  <a:srgbClr val="002060"/>
                </a:solidFill>
                <a:latin typeface="Comic Sans MS" pitchFamily="66" charset="0"/>
              </a:rPr>
              <a:t>сельскохозяйствен-ных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культур является Южная Америка?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2680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424847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5.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Какая страна </a:t>
            </a:r>
            <a:r>
              <a:rPr lang="ru-RU" b="1" dirty="0" err="1" smtClean="0">
                <a:solidFill>
                  <a:srgbClr val="002060"/>
                </a:solidFill>
                <a:latin typeface="Comic Sans MS" pitchFamily="66" charset="0"/>
              </a:rPr>
              <a:t>Ю.Америки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богата </a:t>
            </a:r>
            <a:r>
              <a:rPr lang="ru-RU" b="1" dirty="0" err="1" smtClean="0">
                <a:solidFill>
                  <a:srgbClr val="002060"/>
                </a:solidFill>
                <a:latin typeface="Comic Sans MS" pitchFamily="66" charset="0"/>
              </a:rPr>
              <a:t>гуана</a:t>
            </a: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? Что это такое, как его используют?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90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04664"/>
            <a:ext cx="7175351" cy="54006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ru-RU" sz="4400" dirty="0" smtClean="0">
                <a:solidFill>
                  <a:srgbClr val="002060"/>
                </a:solidFill>
                <a:latin typeface="Comic Sans MS" pitchFamily="66" charset="0"/>
              </a:rPr>
              <a:t>.Южноамериканская лама-</a:t>
            </a:r>
            <a:r>
              <a:rPr lang="ru-RU" sz="4400" dirty="0" err="1" smtClean="0">
                <a:solidFill>
                  <a:srgbClr val="002060"/>
                </a:solidFill>
                <a:latin typeface="Comic Sans MS" pitchFamily="66" charset="0"/>
              </a:rPr>
              <a:t>альпако</a:t>
            </a:r>
            <a:r>
              <a:rPr lang="ru-RU" sz="4400" dirty="0" smtClean="0">
                <a:solidFill>
                  <a:srgbClr val="002060"/>
                </a:solidFill>
                <a:latin typeface="Comic Sans MS" pitchFamily="66" charset="0"/>
              </a:rPr>
              <a:t>, живущая на широте экватора имеет густую длинную шерсть.</a:t>
            </a:r>
            <a:br>
              <a:rPr lang="ru-RU" sz="4400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ru-RU" sz="4400" dirty="0" smtClean="0">
                <a:solidFill>
                  <a:srgbClr val="002060"/>
                </a:solidFill>
                <a:latin typeface="Comic Sans MS" pitchFamily="66" charset="0"/>
              </a:rPr>
              <a:t> Чем вы объясните этот противоречивый с точки зрения географии, факт?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69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376777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  <a:t>Конкурс</a:t>
            </a:r>
            <a:br>
              <a:rPr lang="ru-RU" sz="6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</a:br>
            <a:r>
              <a:rPr lang="ru-RU" sz="6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  <a:t/>
            </a:r>
            <a:br>
              <a:rPr lang="ru-RU" sz="6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</a:br>
            <a:r>
              <a:rPr lang="ru-RU" sz="60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0" scaled="1"/>
                </a:gradFill>
                <a:latin typeface="Comic Sans MS" pitchFamily="66" charset="0"/>
              </a:rPr>
              <a:t>«Южная Америка в картинках»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8631861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109</TotalTime>
  <Words>143</Words>
  <Application>Microsoft Office PowerPoint</Application>
  <PresentationFormat>Экран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КВН  «Путешествие  в Южную Америку»</vt:lpstr>
      <vt:lpstr>Конкурс-разминка</vt:lpstr>
      <vt:lpstr>1. Можно ли на экваторе в Южной Америке кататься на коньках?</vt:lpstr>
      <vt:lpstr>2.Почему почвы в Южной Америке красно-желтые, красные,  красно-бурые?</vt:lpstr>
      <vt:lpstr>3.Назовите коренных (эндемичных)представителей флоры и фауны, котрые встречаются только на данном материке?</vt:lpstr>
      <vt:lpstr>4.Родиной каких сельскохозяйствен-ных культур является Южная Америка?</vt:lpstr>
      <vt:lpstr>5.Какая страна Ю.Америки богата гуана? Что это такое, как его используют?</vt:lpstr>
      <vt:lpstr>6.Южноамериканская лама-альпако, живущая на широте экватора имеет густую длинную шерсть.  Чем вы объясните этот противоречивый с точки зрения географии, факт? </vt:lpstr>
      <vt:lpstr>Конкурс  «Южная Америка в картинках»</vt:lpstr>
      <vt:lpstr>Что  и кто это?</vt:lpstr>
      <vt:lpstr>и кто это?</vt:lpstr>
      <vt:lpstr>Что это или кто это?</vt:lpstr>
      <vt:lpstr>Конкурс-художников</vt:lpstr>
      <vt:lpstr>Конкурс  «ЧЕРНЫЙ ЯЩИК»</vt:lpstr>
      <vt:lpstr>ДОМАШНЕЕ ЗАДАНИЕ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  «Путешествие в Южную Америку»</dc:title>
  <dc:creator>User</dc:creator>
  <cp:lastModifiedBy>User</cp:lastModifiedBy>
  <cp:revision>10</cp:revision>
  <dcterms:created xsi:type="dcterms:W3CDTF">2013-02-22T18:52:29Z</dcterms:created>
  <dcterms:modified xsi:type="dcterms:W3CDTF">2013-02-22T20:42:38Z</dcterms:modified>
</cp:coreProperties>
</file>