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5B106E36-FD25-4E2D-B0AA-010F637433A0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4149080"/>
            <a:ext cx="6588224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хозяйства</a:t>
            </a:r>
            <a:endParaRPr lang="ru-RU" sz="54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  </a:t>
            </a:r>
            <a:r>
              <a:rPr lang="ru-RU" b="1" i="1" dirty="0" smtClean="0">
                <a:solidFill>
                  <a:srgbClr val="0070C0"/>
                </a:solidFill>
              </a:rPr>
              <a:t>Домашнее задание: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1340768"/>
            <a:ext cx="7235825" cy="5105400"/>
          </a:xfrm>
          <a:solidFill>
            <a:schemeClr val="bg2">
              <a:alpha val="56000"/>
            </a:schemeClr>
          </a:solidFill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) изучить § 30;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ответить на вопросы и выполнить задания рубрики «Это я знаю»;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) выполнить задания 39 на с. 59; </a:t>
            </a:r>
            <a:endParaRPr lang="ru-RU" dirty="0" smtClean="0"/>
          </a:p>
          <a:p>
            <a:r>
              <a:rPr lang="ru-RU" dirty="0" smtClean="0"/>
              <a:t>43 </a:t>
            </a:r>
            <a:r>
              <a:rPr lang="ru-RU" dirty="0" smtClean="0"/>
              <a:t>на с. 61 тренажера.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Цели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alpha val="44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Сформировать понятия «хозяйство» («экономика»), «отрасль хозяйства», «территориальное разделение труда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Выяснить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какие этапы проходит хозяйство в своем развитии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умение анализировать текст учебника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p.ric.ua/uploads/posts/2010-01/1264679992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99678"/>
            <a:ext cx="3275856" cy="24583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888" y="188640"/>
            <a:ext cx="8247112" cy="8382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Изучение нового материала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2032" y="1268760"/>
            <a:ext cx="7731968" cy="5105400"/>
          </a:xfrm>
          <a:solidFill>
            <a:schemeClr val="bg2">
              <a:alpha val="22000"/>
            </a:schemeClr>
          </a:solidFill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это совокупность огромного числа разнообразных предприятий и учреждений, каждое из которых удовлетворяет определенные потребности населения.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nfomeat.ru/pages/krasn_pol/reliz1/reliz1.files/image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558748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img15.nnm.ru/7/1/b/8/0/81e21f4b0be54017dd230abfc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48480"/>
            <a:ext cx="2339752" cy="180952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7875984" cy="6220544"/>
          </a:xfrm>
          <a:solidFill>
            <a:schemeClr val="bg2">
              <a:alpha val="44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сложившееся исторически в границах государства, называют </a:t>
            </a:r>
            <a:r>
              <a:rPr lang="ru-RU" sz="2800" i="1" dirty="0" smtClean="0">
                <a:solidFill>
                  <a:srgbClr val="FF0000"/>
                </a:solidFill>
                <a:cs typeface="Times New Roman" pitchFamily="18" charset="0"/>
              </a:rPr>
              <a:t>хозяйством (экономикой) </a:t>
            </a:r>
            <a:r>
              <a:rPr lang="ru-RU" sz="2800" dirty="0" smtClean="0">
                <a:solidFill>
                  <a:srgbClr val="FF0000"/>
                </a:solidFill>
                <a:cs typeface="Times New Roman" pitchFamily="18" charset="0"/>
              </a:rPr>
              <a:t>страны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национальной </a:t>
            </a:r>
            <a:r>
              <a:rPr lang="ru-RU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экономикой.</a:t>
            </a:r>
            <a:endParaRPr lang="ru-RU" sz="3600" i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 тем </a:t>
            </a:r>
            <a:r>
              <a:rPr 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хозяйство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любой </a:t>
            </a:r>
            <a:r>
              <a:rPr lang="ru-RU" sz="2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страны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представляет собой систему взаимодействия людей (рабочей силы) и средств производства (орудий труда).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32656"/>
            <a:ext cx="5139680" cy="6220544"/>
          </a:xfrm>
          <a:solidFill>
            <a:schemeClr val="bg2">
              <a:alpha val="26000"/>
            </a:schemeClr>
          </a:solidFill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О</a:t>
            </a:r>
            <a:r>
              <a:rPr lang="ru-RU" i="1" dirty="0" smtClean="0">
                <a:solidFill>
                  <a:srgbClr val="FF0000"/>
                </a:solidFill>
              </a:rPr>
              <a:t>трасль хозяйства </a:t>
            </a:r>
            <a:r>
              <a:rPr lang="ru-RU" i="1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огочисленные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предприятия, учреждения, удовлетворяющие однородные потребности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primamedia.ru/files/7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528392" cy="2666901"/>
          </a:xfrm>
          <a:prstGeom prst="rect">
            <a:avLst/>
          </a:prstGeom>
          <a:noFill/>
        </p:spPr>
      </p:pic>
      <p:pic>
        <p:nvPicPr>
          <p:cNvPr id="18436" name="Picture 4" descr="http://www.sunhome.ru/UsersGallery/012008/157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7"/>
            <a:ext cx="4896544" cy="3274515"/>
          </a:xfrm>
          <a:prstGeom prst="rect">
            <a:avLst/>
          </a:prstGeom>
          <a:noFill/>
        </p:spPr>
      </p:pic>
      <p:pic>
        <p:nvPicPr>
          <p:cNvPr id="18438" name="Picture 6" descr="http://www.bochkavpechatleniy.com/data/photo/50456/c5dcbe9334f308d00e6d699e5e0a6769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548680"/>
            <a:ext cx="4176464" cy="290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00" y="476672"/>
            <a:ext cx="8020000" cy="76619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Основные отрасли </a:t>
            </a:r>
            <a:r>
              <a:rPr lang="ru-RU" sz="3600" dirty="0" smtClean="0">
                <a:solidFill>
                  <a:srgbClr val="FF0000"/>
                </a:solidFill>
              </a:rPr>
              <a:t>хозяйства </a:t>
            </a:r>
            <a:r>
              <a:rPr lang="ru-RU" sz="3600" dirty="0" smtClean="0">
                <a:solidFill>
                  <a:srgbClr val="FF0000"/>
                </a:solidFill>
              </a:rPr>
              <a:t>России: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alpha val="33000"/>
            </a:schemeClr>
          </a:solidFill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промышленность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сельское хозяйство,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транспорт,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строительство,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связь,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здравоохранение,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торговля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 т.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 descr="http://www.chastnik.ru/wp-content/uploads/2012/03/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928"/>
            <a:ext cx="3450754" cy="2311253"/>
          </a:xfrm>
          <a:prstGeom prst="rect">
            <a:avLst/>
          </a:prstGeom>
          <a:noFill/>
        </p:spPr>
      </p:pic>
      <p:pic>
        <p:nvPicPr>
          <p:cNvPr id="17414" name="Picture 6" descr="http://i.obozrevatel.com/8/758307/gallery/169629_image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914123"/>
            <a:ext cx="2915817" cy="194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alpha val="13000"/>
            </a:schemeClr>
          </a:solidFill>
        </p:spPr>
        <p:txBody>
          <a:bodyPr/>
          <a:lstStyle/>
          <a:p>
            <a:r>
              <a:rPr lang="ru-RU" dirty="0" smtClean="0"/>
              <a:t>Все </a:t>
            </a:r>
            <a:r>
              <a:rPr lang="ru-RU" dirty="0" smtClean="0"/>
              <a:t>отрасли можно объединить в </a:t>
            </a:r>
            <a:r>
              <a:rPr lang="ru-RU" i="1" dirty="0" smtClean="0">
                <a:solidFill>
                  <a:srgbClr val="FF0000"/>
                </a:solidFill>
              </a:rPr>
              <a:t>межотраслевые комплексы</a:t>
            </a:r>
            <a:r>
              <a:rPr lang="ru-RU" i="1" dirty="0" smtClean="0"/>
              <a:t> — группы отраслей, выполняющих общую хозяйственную функцию.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8" name="AutoShape 2" descr="http://%D1%81%D1%85%D0%B5%D0%BC%D0%BE.%D1%80%D1%84/upload/sx/257/preview/65.jpg"/>
          <p:cNvSpPr>
            <a:spLocks noChangeAspect="1" noChangeArrowheads="1"/>
          </p:cNvSpPr>
          <p:nvPr/>
        </p:nvSpPr>
        <p:spPr bwMode="auto">
          <a:xfrm>
            <a:off x="155575" y="-1965325"/>
            <a:ext cx="72675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://%D1%81%D1%85%D0%B5%D0%BC%D0%BE.%D1%80%D1%84/upload/sx/257/preview/65.jpg"/>
          <p:cNvSpPr>
            <a:spLocks noChangeAspect="1" noChangeArrowheads="1"/>
          </p:cNvSpPr>
          <p:nvPr/>
        </p:nvSpPr>
        <p:spPr bwMode="auto">
          <a:xfrm>
            <a:off x="155575" y="-1965325"/>
            <a:ext cx="72675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%D1%81%D1%85%D0%B5%D0%BC%D0%BE.%D1%80%D1%84/upload/sx/257/preview/65.jpg"/>
          <p:cNvSpPr>
            <a:spLocks noChangeAspect="1" noChangeArrowheads="1"/>
          </p:cNvSpPr>
          <p:nvPr/>
        </p:nvSpPr>
        <p:spPr bwMode="auto">
          <a:xfrm>
            <a:off x="155575" y="-1965325"/>
            <a:ext cx="72675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://%D1%81%D1%85%D0%B5%D0%BC%D0%BE.%D1%80%D1%84/upload/sx/257/preview/65.jpg"/>
          <p:cNvSpPr>
            <a:spLocks noChangeAspect="1" noChangeArrowheads="1"/>
          </p:cNvSpPr>
          <p:nvPr/>
        </p:nvSpPr>
        <p:spPr bwMode="auto">
          <a:xfrm>
            <a:off x="155575" y="-1965325"/>
            <a:ext cx="72675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http://%D1%81%D1%85%D0%B5%D0%BC%D0%BE.%D1%80%D1%84/upload/sx/257/preview/65.jpg"/>
          <p:cNvSpPr>
            <a:spLocks noChangeAspect="1" noChangeArrowheads="1"/>
          </p:cNvSpPr>
          <p:nvPr/>
        </p:nvSpPr>
        <p:spPr bwMode="auto">
          <a:xfrm>
            <a:off x="155575" y="-1965325"/>
            <a:ext cx="7267575" cy="409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&amp;Mcy;&amp;iecy;&amp;zhcy;&amp;ocy;&amp;tcy;&amp;rcy;&amp;acy;&amp;scy;&amp;lcy;&amp;iecy;&amp;vcy;&amp;ycy;&amp;iecy; &amp;kcy;&amp;ocy;&amp;mcy;&amp;pcy;&amp;lcy;&amp;iecy;&amp;kcy;&amp;scy;&amp;y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1" name="Picture 15" descr="C:\Users\admin\AppData\Local\Temp\6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prosv.ru/ebooks/Nikolina_Geografia_8kl/images/sh_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8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Город'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'Город'</Template>
  <TotalTime>42</TotalTime>
  <Words>65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оформления 'Город'</vt:lpstr>
      <vt:lpstr>Развитие хозяйства</vt:lpstr>
      <vt:lpstr>Цели урока:</vt:lpstr>
      <vt:lpstr>Изучение нового материала:</vt:lpstr>
      <vt:lpstr>Слайд 4</vt:lpstr>
      <vt:lpstr>Слайд 5</vt:lpstr>
      <vt:lpstr>Основные отрасли хозяйства России:</vt:lpstr>
      <vt:lpstr>Слайд 7</vt:lpstr>
      <vt:lpstr>Слайд 8</vt:lpstr>
      <vt:lpstr>Слайд 9</vt:lpstr>
      <vt:lpstr>   Домашнее задание: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хозяйства</dc:title>
  <dc:creator>admin</dc:creator>
  <cp:lastModifiedBy>admin</cp:lastModifiedBy>
  <cp:revision>6</cp:revision>
  <dcterms:created xsi:type="dcterms:W3CDTF">2013-01-15T19:57:00Z</dcterms:created>
  <dcterms:modified xsi:type="dcterms:W3CDTF">2013-01-15T20:49:20Z</dcterms:modified>
</cp:coreProperties>
</file>