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CD6"/>
    <a:srgbClr val="235B3E"/>
    <a:srgbClr val="368A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92785C7-1A32-4F34-8586-2327619CB80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57C7BEA-92FD-4C28-A234-54EF1049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85C7-1A32-4F34-8586-2327619CB80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7BEA-92FD-4C28-A234-54EF1049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85C7-1A32-4F34-8586-2327619CB80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7BEA-92FD-4C28-A234-54EF1049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2785C7-1A32-4F34-8586-2327619CB80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7C7BEA-92FD-4C28-A234-54EF1049EE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92785C7-1A32-4F34-8586-2327619CB80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57C7BEA-92FD-4C28-A234-54EF1049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85C7-1A32-4F34-8586-2327619CB80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7BEA-92FD-4C28-A234-54EF1049EE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85C7-1A32-4F34-8586-2327619CB80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7BEA-92FD-4C28-A234-54EF1049EE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2785C7-1A32-4F34-8586-2327619CB80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7C7BEA-92FD-4C28-A234-54EF1049EE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85C7-1A32-4F34-8586-2327619CB80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7BEA-92FD-4C28-A234-54EF1049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2785C7-1A32-4F34-8586-2327619CB80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7C7BEA-92FD-4C28-A234-54EF1049EE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2785C7-1A32-4F34-8586-2327619CB80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7C7BEA-92FD-4C28-A234-54EF1049EE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2785C7-1A32-4F34-8586-2327619CB801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7C7BEA-92FD-4C28-A234-54EF1049E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Новая папка\0002-002-CHto-takoe-lozh-s-namekom-i-dlja-vsekh-ljudej-s-urok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714356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,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3214710" cy="10715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Физическое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тело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5" name="Picture 1" descr="C:\Users\Алексей\Desktop\Новая папка\509586mystical_fantasy_paintings_kb_Wall_Josephine-Butterfly_Tre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64365"/>
            <a:ext cx="7858180" cy="58936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2066" y="214290"/>
            <a:ext cx="3000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Вещество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Алексей\Desktop\Новая папка\skoro.jpg"/>
          <p:cNvPicPr>
            <a:picLocks noChangeAspect="1" noChangeArrowheads="1"/>
          </p:cNvPicPr>
          <p:nvPr/>
        </p:nvPicPr>
        <p:blipFill>
          <a:blip r:embed="rId2" cstate="print"/>
          <a:srcRect t="23750" b="39687"/>
          <a:stretch>
            <a:fillRect/>
          </a:stretch>
        </p:blipFill>
        <p:spPr bwMode="auto">
          <a:xfrm>
            <a:off x="-1" y="0"/>
            <a:ext cx="92318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3286124"/>
            <a:ext cx="3500462" cy="15001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C3CD6"/>
                </a:solidFill>
              </a:rPr>
              <a:t>Жидкое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rgbClr val="0C3CD6"/>
                </a:solidFill>
              </a:rPr>
              <a:t>состояние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71481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Газообразное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состояние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571480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35B3E"/>
                </a:solidFill>
              </a:rPr>
              <a:t>Твердое</a:t>
            </a:r>
          </a:p>
          <a:p>
            <a:pPr algn="ctr"/>
            <a:r>
              <a:rPr lang="ru-RU" sz="4000" b="1" dirty="0" smtClean="0">
                <a:solidFill>
                  <a:srgbClr val="235B3E"/>
                </a:solidFill>
              </a:rPr>
              <a:t>состояние</a:t>
            </a:r>
            <a:endParaRPr lang="ru-RU" sz="4000" b="1" dirty="0">
              <a:solidFill>
                <a:srgbClr val="235B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Алексей\Desktop\Новая папка\220px-Padlock-N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43380"/>
            <a:ext cx="3429056" cy="2571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лексей\Desktop\Новая папка\800px-Mardakanbashny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66" y="0"/>
            <a:ext cx="6643734" cy="498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ила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Алексей\Desktop\Новая папка\navesnoj-zam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1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ексей\Desktop\Новая папка\izmerinieVtela.jpg"/>
          <p:cNvPicPr>
            <a:picLocks noChangeAspect="1" noChangeArrowheads="1"/>
          </p:cNvPicPr>
          <p:nvPr/>
        </p:nvPicPr>
        <p:blipFill>
          <a:blip r:embed="rId2" cstate="print"/>
          <a:srcRect l="11914" r="44141" b="-782"/>
          <a:stretch>
            <a:fillRect/>
          </a:stretch>
        </p:blipFill>
        <p:spPr bwMode="auto">
          <a:xfrm>
            <a:off x="4929158" y="0"/>
            <a:ext cx="4214842" cy="7249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785794"/>
            <a:ext cx="4143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Определить какое количество воды содержится в мензурке 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Алексей\Desktop\Новая папка\bb134abe29f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Алексей\Desktop\Новая папка\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080500" cy="421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Алексей\Desktop\Новая папка\555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357454" cy="3429768"/>
          </a:xfrm>
          <a:prstGeom prst="rect">
            <a:avLst/>
          </a:prstGeom>
          <a:noFill/>
        </p:spPr>
      </p:pic>
      <p:pic>
        <p:nvPicPr>
          <p:cNvPr id="2057" name="Picture 9" descr="C:\Users\Алексей\Desktop\Новая папка\1336304047_koschey_dessmertnyi_oskazkax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928802"/>
            <a:ext cx="2381250" cy="3152775"/>
          </a:xfrm>
          <a:prstGeom prst="rect">
            <a:avLst/>
          </a:prstGeom>
          <a:noFill/>
        </p:spPr>
      </p:pic>
      <p:pic>
        <p:nvPicPr>
          <p:cNvPr id="2058" name="Picture 10" descr="C:\Users\Алексей\Desktop\Новая папка\autothumb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7420" y="0"/>
            <a:ext cx="2671759" cy="3643314"/>
          </a:xfrm>
          <a:prstGeom prst="rect">
            <a:avLst/>
          </a:prstGeom>
          <a:noFill/>
        </p:spPr>
      </p:pic>
      <p:pic>
        <p:nvPicPr>
          <p:cNvPr id="2056" name="Picture 8" descr="C:\Users\Алексей\Desktop\Новая папка\1238741780_om5932096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214686"/>
            <a:ext cx="2540000" cy="33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876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лексей\Desktop\Новая папка\slide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524275" cy="264320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717" t="3433" r="6544" b="67004"/>
          <a:stretch>
            <a:fillRect/>
          </a:stretch>
        </p:blipFill>
        <p:spPr bwMode="auto">
          <a:xfrm>
            <a:off x="3929058" y="3714752"/>
            <a:ext cx="43990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t="58711" b="3088"/>
          <a:stretch>
            <a:fillRect/>
          </a:stretch>
        </p:blipFill>
        <p:spPr bwMode="auto">
          <a:xfrm>
            <a:off x="857223" y="3929066"/>
            <a:ext cx="320300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500042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Элементы сказок повышают активность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на уроке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ей\Desktop\Новая папка\large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Алексей\Desktop\Новая папка\skaz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лексей\Desktop\Новая папка\2526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86058"/>
            <a:ext cx="5429256" cy="40719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ей\Desktop\Новая папка\cs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11134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лексей\Desktop\Новая папка\280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57554" cy="3767380"/>
          </a:xfrm>
          <a:prstGeom prst="rect">
            <a:avLst/>
          </a:prstGeom>
          <a:noFill/>
        </p:spPr>
      </p:pic>
      <p:pic>
        <p:nvPicPr>
          <p:cNvPr id="7171" name="Picture 3" descr="C:\Users\Алексей\Desktop\Новая папка\1277402167_flame_test_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606737"/>
            <a:ext cx="3571900" cy="3219043"/>
          </a:xfrm>
          <a:prstGeom prst="rect">
            <a:avLst/>
          </a:prstGeom>
          <a:noFill/>
        </p:spPr>
      </p:pic>
      <p:pic>
        <p:nvPicPr>
          <p:cNvPr id="7172" name="Picture 4" descr="C:\Users\Алексей\Desktop\Новая папка\articles3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786190"/>
            <a:ext cx="3670492" cy="3071810"/>
          </a:xfrm>
          <a:prstGeom prst="rect">
            <a:avLst/>
          </a:prstGeom>
          <a:noFill/>
        </p:spPr>
      </p:pic>
      <p:pic>
        <p:nvPicPr>
          <p:cNvPr id="7174" name="Picture 6" descr="C:\Users\Алексей\Desktop\Новая папка\r25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429000"/>
            <a:ext cx="3214710" cy="316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ксей\Desktop\Новая папка\1024x7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3579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Алексей\Desktop\Новая папка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2343150"/>
          </a:xfrm>
          <a:prstGeom prst="rect">
            <a:avLst/>
          </a:prstGeom>
          <a:noFill/>
        </p:spPr>
      </p:pic>
      <p:pic>
        <p:nvPicPr>
          <p:cNvPr id="9218" name="Picture 2" descr="C:\Users\Алексей\Desktop\Новая папка\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71678"/>
            <a:ext cx="7858148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лексей\Desktop\Новая папка\aaf3f2ee25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98167" cy="4873625"/>
          </a:xfrm>
          <a:prstGeom prst="rect">
            <a:avLst/>
          </a:prstGeom>
          <a:noFill/>
        </p:spPr>
      </p:pic>
      <p:pic>
        <p:nvPicPr>
          <p:cNvPr id="10243" name="Picture 3" descr="C:\Users\Алексей\Desktop\Новая папка\i_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14818"/>
            <a:ext cx="3333750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23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Физическое тело</vt:lpstr>
      <vt:lpstr>Слайд 11</vt:lpstr>
      <vt:lpstr>Жидкое состояние  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204</cp:lastModifiedBy>
  <cp:revision>10</cp:revision>
  <dcterms:created xsi:type="dcterms:W3CDTF">2012-11-15T11:46:55Z</dcterms:created>
  <dcterms:modified xsi:type="dcterms:W3CDTF">2012-11-16T22:18:41Z</dcterms:modified>
</cp:coreProperties>
</file>