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6621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Обобщающий урок по теме «Механика» </a:t>
            </a:r>
            <a:br>
              <a:rPr lang="ru-RU" dirty="0" smtClean="0"/>
            </a:br>
            <a:r>
              <a:rPr lang="ru-RU" dirty="0" smtClean="0"/>
              <a:t>10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МКОУ «</a:t>
            </a:r>
            <a:r>
              <a:rPr lang="ru-RU" dirty="0" err="1" smtClean="0"/>
              <a:t>Большеокинская</a:t>
            </a:r>
            <a:r>
              <a:rPr lang="ru-RU" dirty="0" smtClean="0"/>
              <a:t> СОШ» </a:t>
            </a:r>
          </a:p>
          <a:p>
            <a:r>
              <a:rPr lang="ru-RU" dirty="0" smtClean="0"/>
              <a:t>2014 год </a:t>
            </a:r>
          </a:p>
          <a:p>
            <a:r>
              <a:rPr lang="ru-RU" dirty="0" smtClean="0"/>
              <a:t>Учитель: В. Н. </a:t>
            </a:r>
            <a:r>
              <a:rPr lang="ru-RU" dirty="0" err="1" smtClean="0"/>
              <a:t>Цыркунов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267200"/>
            <a:ext cx="8183880" cy="169164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Автомобиль массой 2 т., двигаясь из состояния покоя по горизонтальному пути, через 10 с. от начала движения достигает скорости 20 м/с. Коэффициент сопротивления движения 0,1. Определите силу тяги автомобиля, если сила сопротивления не зависит от скорости.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7368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Открытый урок 10 класс МЕХАНИКА\2014-11-16\006.jpg"/>
          <p:cNvPicPr>
            <a:picLocks noChangeAspect="1" noChangeArrowheads="1"/>
          </p:cNvPicPr>
          <p:nvPr/>
        </p:nvPicPr>
        <p:blipFill>
          <a:blip r:embed="rId2" cstate="print"/>
          <a:srcRect l="5689" t="38596" r="17647" b="35050"/>
          <a:stretch>
            <a:fillRect/>
          </a:stretch>
        </p:blipFill>
        <p:spPr bwMode="auto">
          <a:xfrm>
            <a:off x="1150937" y="685800"/>
            <a:ext cx="6888691" cy="3505200"/>
          </a:xfrm>
          <a:prstGeom prst="rect">
            <a:avLst/>
          </a:prstGeom>
          <a:noFill/>
        </p:spPr>
      </p:pic>
      <p:pic>
        <p:nvPicPr>
          <p:cNvPr id="5" name="Picture 32" descr="6088a03e65fcae4740af16ec78369fb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81000"/>
            <a:ext cx="1676403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7368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Открытый урок 10 класс МЕХАНИКА\2014-11-16\006.jpg"/>
          <p:cNvPicPr>
            <a:picLocks noChangeAspect="1" noChangeArrowheads="1"/>
          </p:cNvPicPr>
          <p:nvPr/>
        </p:nvPicPr>
        <p:blipFill>
          <a:blip r:embed="rId2"/>
          <a:srcRect l="10325" t="71361" r="69267" b="19481"/>
          <a:stretch>
            <a:fillRect/>
          </a:stretch>
        </p:blipFill>
        <p:spPr bwMode="auto">
          <a:xfrm>
            <a:off x="838200" y="533400"/>
            <a:ext cx="5181600" cy="320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81400" y="3200400"/>
            <a:ext cx="7620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mq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2098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ru-RU" b="1" baseline="-25000" dirty="0" smtClean="0">
                <a:solidFill>
                  <a:schemeClr val="tx1"/>
                </a:solidFill>
              </a:rPr>
              <a:t>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14478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1400" y="15240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752600" y="2286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00200" y="22098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 </a:t>
            </a:r>
            <a:r>
              <a:rPr lang="ru-RU" b="1" baseline="-25000" dirty="0" err="1" smtClean="0">
                <a:solidFill>
                  <a:schemeClr val="tx1"/>
                </a:solidFill>
              </a:rPr>
              <a:t>тр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676400" y="2286000"/>
            <a:ext cx="457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038600" y="3276600"/>
            <a:ext cx="228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581400" y="1600200"/>
            <a:ext cx="457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48200" y="2286000"/>
            <a:ext cx="457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495800" y="1524000"/>
            <a:ext cx="457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838200"/>
            <a:ext cx="904875" cy="4286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5600" y="1295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r>
              <a:rPr lang="en-US" dirty="0" smtClean="0"/>
              <a:t> =0  a= 2</a:t>
            </a:r>
            <a:r>
              <a:rPr lang="ru-RU" dirty="0" smtClean="0"/>
              <a:t>м/с</a:t>
            </a:r>
            <a:r>
              <a:rPr lang="ru-RU" baseline="30000" dirty="0" smtClean="0"/>
              <a:t>2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724400" y="32004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2 закону Ньютона </a:t>
            </a:r>
            <a:r>
              <a:rPr lang="en-US" dirty="0" smtClean="0"/>
              <a:t>F = ma </a:t>
            </a:r>
          </a:p>
          <a:p>
            <a:endParaRPr lang="en-US" dirty="0" smtClean="0"/>
          </a:p>
          <a:p>
            <a:r>
              <a:rPr lang="en-US" dirty="0" smtClean="0"/>
              <a:t>ma = </a:t>
            </a:r>
            <a:r>
              <a:rPr lang="en-US" b="1" dirty="0" smtClean="0"/>
              <a:t>F </a:t>
            </a:r>
            <a:r>
              <a:rPr lang="ru-RU" b="1" baseline="-25000" dirty="0" err="1" smtClean="0"/>
              <a:t>тр</a:t>
            </a:r>
            <a:r>
              <a:rPr lang="en-US" b="1" baseline="-25000" dirty="0" smtClean="0"/>
              <a:t> +</a:t>
            </a:r>
            <a:r>
              <a:rPr lang="en-US" b="1" dirty="0" smtClean="0"/>
              <a:t>N +</a:t>
            </a:r>
            <a:r>
              <a:rPr lang="en-US" b="1" dirty="0" err="1" smtClean="0"/>
              <a:t>mq</a:t>
            </a:r>
            <a:endParaRPr lang="ru-RU" b="1" dirty="0" smtClean="0"/>
          </a:p>
          <a:p>
            <a:endParaRPr lang="ru-RU" b="1" dirty="0" smtClean="0"/>
          </a:p>
          <a:p>
            <a:endParaRPr lang="en-US" dirty="0" smtClean="0"/>
          </a:p>
          <a:p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8153400" y="3200400"/>
            <a:ext cx="228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391400" y="3200400"/>
            <a:ext cx="228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029200" y="3810000"/>
            <a:ext cx="228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858000" y="3810000"/>
            <a:ext cx="228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096000" y="3733800"/>
            <a:ext cx="228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486400" y="3810000"/>
            <a:ext cx="228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09600" y="4267200"/>
            <a:ext cx="2971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0X</a:t>
            </a:r>
            <a:r>
              <a:rPr lang="ru-RU" dirty="0" smtClean="0"/>
              <a:t>: </a:t>
            </a:r>
            <a:r>
              <a:rPr lang="en-US" dirty="0" smtClean="0"/>
              <a:t>(F</a:t>
            </a:r>
            <a:r>
              <a:rPr lang="ru-RU" baseline="-25000" dirty="0" err="1" smtClean="0"/>
              <a:t>тр</a:t>
            </a:r>
            <a:r>
              <a:rPr lang="ru-RU" dirty="0" smtClean="0"/>
              <a:t> )</a:t>
            </a:r>
            <a:r>
              <a:rPr lang="ru-RU" baseline="-25000" dirty="0" err="1" smtClean="0"/>
              <a:t>х</a:t>
            </a:r>
            <a:r>
              <a:rPr lang="ru-RU" baseline="-25000" dirty="0" smtClean="0"/>
              <a:t> </a:t>
            </a:r>
            <a:r>
              <a:rPr lang="ru-RU" dirty="0" smtClean="0"/>
              <a:t> = - </a:t>
            </a:r>
            <a:r>
              <a:rPr lang="en-US" dirty="0" smtClean="0"/>
              <a:t>F</a:t>
            </a:r>
            <a:r>
              <a:rPr lang="ru-RU" baseline="-25000" dirty="0" err="1" smtClean="0"/>
              <a:t>тр</a:t>
            </a:r>
            <a:r>
              <a:rPr lang="ru-RU" dirty="0" smtClean="0"/>
              <a:t> </a:t>
            </a:r>
          </a:p>
          <a:p>
            <a:r>
              <a:rPr lang="en-US" dirty="0" err="1" smtClean="0"/>
              <a:t>N</a:t>
            </a:r>
            <a:r>
              <a:rPr lang="en-US" baseline="-25000" dirty="0" err="1" smtClean="0"/>
              <a:t>x</a:t>
            </a:r>
            <a:r>
              <a:rPr lang="en-US" dirty="0" smtClean="0"/>
              <a:t> =0 </a:t>
            </a:r>
          </a:p>
          <a:p>
            <a:r>
              <a:rPr lang="en-US" dirty="0" smtClean="0"/>
              <a:t>(F</a:t>
            </a:r>
            <a:r>
              <a:rPr lang="ru-RU" baseline="-25000" dirty="0" smtClean="0"/>
              <a:t>т</a:t>
            </a:r>
            <a:r>
              <a:rPr lang="ru-RU" dirty="0" smtClean="0"/>
              <a:t> )</a:t>
            </a:r>
            <a:r>
              <a:rPr lang="ru-RU" baseline="-25000" dirty="0" err="1" smtClean="0"/>
              <a:t>х</a:t>
            </a:r>
            <a:r>
              <a:rPr lang="en-US" baseline="-25000" dirty="0" smtClean="0"/>
              <a:t> </a:t>
            </a:r>
            <a:r>
              <a:rPr lang="en-US" dirty="0" smtClean="0"/>
              <a:t> = F</a:t>
            </a:r>
            <a:r>
              <a:rPr lang="ru-RU" baseline="-25000" dirty="0" smtClean="0"/>
              <a:t>т </a:t>
            </a:r>
            <a:r>
              <a:rPr lang="en-US" baseline="-25000" dirty="0" smtClean="0"/>
              <a:t> </a:t>
            </a:r>
          </a:p>
          <a:p>
            <a:r>
              <a:rPr lang="en-US" dirty="0" err="1" smtClean="0"/>
              <a:t>mq</a:t>
            </a:r>
            <a:r>
              <a:rPr lang="en-US" baseline="-25000" dirty="0" smtClean="0"/>
              <a:t> x</a:t>
            </a:r>
            <a:r>
              <a:rPr lang="en-US" dirty="0" smtClean="0"/>
              <a:t> =0</a:t>
            </a:r>
          </a:p>
          <a:p>
            <a:r>
              <a:rPr lang="en-US" dirty="0" smtClean="0"/>
              <a:t>a </a:t>
            </a:r>
            <a:r>
              <a:rPr lang="en-US" baseline="-25000" dirty="0" smtClean="0"/>
              <a:t>x </a:t>
            </a:r>
            <a:r>
              <a:rPr lang="en-US" dirty="0" smtClean="0"/>
              <a:t>=a 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T </a:t>
            </a:r>
            <a:r>
              <a:rPr lang="en-US" dirty="0" smtClean="0"/>
              <a:t>– F </a:t>
            </a:r>
            <a:r>
              <a:rPr lang="ru-RU" baseline="-25000" dirty="0" err="1" smtClean="0"/>
              <a:t>тр</a:t>
            </a:r>
            <a:r>
              <a:rPr lang="ru-RU" baseline="-25000" dirty="0" smtClean="0"/>
              <a:t> </a:t>
            </a:r>
            <a:r>
              <a:rPr lang="ru-RU" dirty="0" smtClean="0"/>
              <a:t>= </a:t>
            </a:r>
            <a:r>
              <a:rPr lang="en-US" dirty="0" smtClean="0"/>
              <a:t>ma </a:t>
            </a:r>
          </a:p>
          <a:p>
            <a:r>
              <a:rPr lang="en-US" dirty="0" smtClean="0"/>
              <a:t>F</a:t>
            </a:r>
            <a:r>
              <a:rPr lang="ru-RU" dirty="0" smtClean="0"/>
              <a:t>т – </a:t>
            </a:r>
            <a:r>
              <a:rPr lang="el-GR" dirty="0" smtClean="0"/>
              <a:t>μ</a:t>
            </a:r>
            <a:r>
              <a:rPr lang="en-US" dirty="0" smtClean="0"/>
              <a:t>N=ma    (1) </a:t>
            </a:r>
            <a:endParaRPr lang="ru-RU" dirty="0" smtClean="0"/>
          </a:p>
          <a:p>
            <a:r>
              <a:rPr lang="ru-RU" baseline="-25000" dirty="0" smtClean="0"/>
              <a:t> </a:t>
            </a:r>
          </a:p>
          <a:p>
            <a:endParaRPr lang="en-US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048000" y="4191000"/>
            <a:ext cx="2667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OY</a:t>
            </a:r>
            <a:r>
              <a:rPr lang="ru-RU" dirty="0" smtClean="0"/>
              <a:t>: </a:t>
            </a:r>
            <a:r>
              <a:rPr lang="en-US" dirty="0" smtClean="0"/>
              <a:t>(F</a:t>
            </a:r>
            <a:r>
              <a:rPr lang="ru-RU" baseline="-25000" dirty="0" err="1" smtClean="0"/>
              <a:t>тр</a:t>
            </a:r>
            <a:r>
              <a:rPr lang="ru-RU" dirty="0" smtClean="0"/>
              <a:t> )</a:t>
            </a:r>
            <a:r>
              <a:rPr lang="en-US" baseline="-25000" dirty="0" smtClean="0"/>
              <a:t>y</a:t>
            </a:r>
            <a:r>
              <a:rPr lang="en-US" dirty="0" smtClean="0"/>
              <a:t> =0 </a:t>
            </a:r>
          </a:p>
          <a:p>
            <a:r>
              <a:rPr lang="en-US" dirty="0" smtClean="0"/>
              <a:t>(F</a:t>
            </a:r>
            <a:r>
              <a:rPr lang="ru-RU" baseline="-25000" dirty="0" smtClean="0"/>
              <a:t>т</a:t>
            </a:r>
            <a:r>
              <a:rPr lang="ru-RU" dirty="0" smtClean="0"/>
              <a:t> )</a:t>
            </a:r>
            <a:r>
              <a:rPr lang="en-US" baseline="-25000" dirty="0" smtClean="0"/>
              <a:t>y </a:t>
            </a:r>
            <a:r>
              <a:rPr lang="en-US" dirty="0" smtClean="0"/>
              <a:t> = 0 </a:t>
            </a:r>
          </a:p>
          <a:p>
            <a:r>
              <a:rPr lang="en-US" dirty="0" err="1" smtClean="0"/>
              <a:t>mq</a:t>
            </a:r>
            <a:r>
              <a:rPr lang="en-US" baseline="-25000" dirty="0" smtClean="0"/>
              <a:t> y</a:t>
            </a:r>
            <a:r>
              <a:rPr lang="en-US" dirty="0" smtClean="0"/>
              <a:t> = - </a:t>
            </a:r>
            <a:r>
              <a:rPr lang="en-US" dirty="0" err="1" smtClean="0"/>
              <a:t>mq</a:t>
            </a:r>
            <a:r>
              <a:rPr lang="en-US" baseline="-25000" dirty="0" smtClean="0"/>
              <a:t> </a:t>
            </a:r>
          </a:p>
          <a:p>
            <a:r>
              <a:rPr lang="en-US" dirty="0" err="1" smtClean="0"/>
              <a:t>N</a:t>
            </a:r>
            <a:r>
              <a:rPr lang="en-US" baseline="-25000" dirty="0" err="1" smtClean="0"/>
              <a:t>y</a:t>
            </a:r>
            <a:r>
              <a:rPr lang="en-US" dirty="0" smtClean="0"/>
              <a:t> =N 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y</a:t>
            </a:r>
            <a:r>
              <a:rPr lang="en-US" dirty="0" smtClean="0"/>
              <a:t> =0 </a:t>
            </a:r>
          </a:p>
          <a:p>
            <a:r>
              <a:rPr lang="en-US" dirty="0" smtClean="0"/>
              <a:t>N - </a:t>
            </a:r>
            <a:r>
              <a:rPr lang="en-US" dirty="0" err="1" smtClean="0"/>
              <a:t>mq</a:t>
            </a:r>
            <a:r>
              <a:rPr lang="en-US" baseline="-25000" dirty="0" smtClean="0"/>
              <a:t> </a:t>
            </a:r>
            <a:r>
              <a:rPr lang="en-US" dirty="0" smtClean="0"/>
              <a:t> =0 </a:t>
            </a:r>
          </a:p>
          <a:p>
            <a:r>
              <a:rPr lang="en-US" dirty="0" smtClean="0"/>
              <a:t>N = </a:t>
            </a:r>
            <a:r>
              <a:rPr lang="en-US" dirty="0" err="1" smtClean="0"/>
              <a:t>mq</a:t>
            </a:r>
            <a:r>
              <a:rPr lang="en-US" baseline="-25000" dirty="0" smtClean="0"/>
              <a:t> </a:t>
            </a:r>
            <a:r>
              <a:rPr lang="en-US" dirty="0" smtClean="0"/>
              <a:t>  (2)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aseline="-25000" dirty="0" smtClean="0"/>
              <a:t> </a:t>
            </a:r>
          </a:p>
          <a:p>
            <a:r>
              <a:rPr lang="en-US" dirty="0" smtClean="0"/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5029200" y="4267200"/>
            <a:ext cx="3657600" cy="20313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Подставим (2) в (1)</a:t>
            </a:r>
          </a:p>
          <a:p>
            <a:r>
              <a:rPr lang="en-US" dirty="0" smtClean="0"/>
              <a:t>F</a:t>
            </a:r>
            <a:r>
              <a:rPr lang="ru-RU" baseline="-25000" dirty="0" smtClean="0"/>
              <a:t>Т</a:t>
            </a:r>
            <a:r>
              <a:rPr lang="ru-RU" dirty="0" smtClean="0"/>
              <a:t> – </a:t>
            </a:r>
            <a:r>
              <a:rPr lang="el-GR" dirty="0" smtClean="0"/>
              <a:t>μ</a:t>
            </a:r>
            <a:r>
              <a:rPr lang="en-US" dirty="0" err="1" smtClean="0"/>
              <a:t>mq</a:t>
            </a:r>
            <a:r>
              <a:rPr lang="en-US" dirty="0" smtClean="0"/>
              <a:t>=ma </a:t>
            </a:r>
          </a:p>
          <a:p>
            <a:r>
              <a:rPr lang="en-US" dirty="0" smtClean="0"/>
              <a:t>F</a:t>
            </a:r>
            <a:r>
              <a:rPr lang="ru-RU" baseline="-25000" dirty="0" smtClean="0"/>
              <a:t>Т</a:t>
            </a:r>
            <a:r>
              <a:rPr lang="ru-RU" dirty="0" smtClean="0"/>
              <a:t> </a:t>
            </a:r>
            <a:r>
              <a:rPr lang="en-US" dirty="0" smtClean="0"/>
              <a:t>= ma +</a:t>
            </a:r>
            <a:r>
              <a:rPr lang="ru-RU" dirty="0" smtClean="0"/>
              <a:t> </a:t>
            </a:r>
            <a:r>
              <a:rPr lang="el-GR" dirty="0" smtClean="0"/>
              <a:t>μ</a:t>
            </a:r>
            <a:r>
              <a:rPr lang="en-US" dirty="0" err="1" smtClean="0"/>
              <a:t>mq</a:t>
            </a:r>
            <a:r>
              <a:rPr lang="en-US" dirty="0" smtClean="0"/>
              <a:t>= m(a +</a:t>
            </a:r>
            <a:r>
              <a:rPr lang="ru-RU" dirty="0" smtClean="0"/>
              <a:t> </a:t>
            </a:r>
            <a:r>
              <a:rPr lang="el-GR" dirty="0" smtClean="0"/>
              <a:t>μ</a:t>
            </a:r>
            <a:r>
              <a:rPr lang="en-US" dirty="0" smtClean="0"/>
              <a:t>q)</a:t>
            </a:r>
          </a:p>
          <a:p>
            <a:r>
              <a:rPr lang="ru-RU" b="1" dirty="0" smtClean="0"/>
              <a:t>Ответ: </a:t>
            </a:r>
            <a:r>
              <a:rPr lang="en-US" b="1" dirty="0" smtClean="0"/>
              <a:t>F</a:t>
            </a:r>
            <a:r>
              <a:rPr lang="ru-RU" b="1" baseline="-25000" dirty="0" smtClean="0"/>
              <a:t>Т</a:t>
            </a:r>
            <a:r>
              <a:rPr lang="en-US" b="1" dirty="0" smtClean="0"/>
              <a:t> = 5 </a:t>
            </a:r>
            <a:r>
              <a:rPr lang="ru-RU" b="1" dirty="0" smtClean="0"/>
              <a:t>кН</a:t>
            </a:r>
            <a:endParaRPr lang="en-US" b="1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/>
          <a:lstStyle/>
          <a:p>
            <a:r>
              <a:rPr lang="ru-RU" dirty="0" smtClean="0"/>
              <a:t>Продолжи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447800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 замкнутой системе … </a:t>
            </a:r>
          </a:p>
          <a:p>
            <a:pPr>
              <a:buNone/>
            </a:pPr>
            <a:r>
              <a:rPr lang="ru-RU" dirty="0" smtClean="0"/>
              <a:t>(закон сохранения импульса) </a:t>
            </a:r>
          </a:p>
          <a:p>
            <a:pPr>
              <a:buNone/>
            </a:pPr>
            <a:r>
              <a:rPr lang="ru-RU" dirty="0" smtClean="0"/>
              <a:t>(закон сохранения энергии)</a:t>
            </a:r>
            <a:endParaRPr lang="ru-RU" dirty="0"/>
          </a:p>
        </p:txBody>
      </p:sp>
      <p:pic>
        <p:nvPicPr>
          <p:cNvPr id="4" name="Picture 15" descr="ROCKET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838200"/>
            <a:ext cx="1169843" cy="91916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352800"/>
            <a:ext cx="1828801" cy="16552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33800" y="297180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Сформулируй законы Ньютона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4953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Домашнее задание: </a:t>
            </a:r>
            <a:r>
              <a:rPr lang="ru-RU" b="1" i="1" dirty="0" smtClean="0"/>
              <a:t>выполнить тест № 10 в сборнике КИМ 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Итог урока.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183880" cy="4721352"/>
          </a:xfrm>
        </p:spPr>
        <p:txBody>
          <a:bodyPr/>
          <a:lstStyle/>
          <a:p>
            <a:r>
              <a:rPr lang="ru-RU" b="1" dirty="0" smtClean="0"/>
              <a:t>Приведите примеры действий законов механики в жизни.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Рефлексия.</a:t>
            </a:r>
          </a:p>
          <a:p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62000" y="2743200"/>
          <a:ext cx="7467600" cy="2664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294264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 На уроке я работал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активно / пассивно </a:t>
                      </a:r>
                      <a:endParaRPr lang="ru-RU" sz="1200" dirty="0"/>
                    </a:p>
                  </a:txBody>
                  <a:tcPr/>
                </a:tc>
              </a:tr>
              <a:tr h="29426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Своей работой на уроке 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доволен / не доволен </a:t>
                      </a:r>
                      <a:endParaRPr lang="ru-RU" sz="1200" dirty="0"/>
                    </a:p>
                  </a:txBody>
                  <a:tcPr/>
                </a:tc>
              </a:tr>
              <a:tr h="29426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Урок для меня показался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коротким / длинным </a:t>
                      </a:r>
                      <a:endParaRPr lang="ru-RU" sz="1200" dirty="0"/>
                    </a:p>
                  </a:txBody>
                  <a:tcPr/>
                </a:tc>
              </a:tr>
              <a:tr h="29426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За урок 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устал /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устал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  <a:tr h="29426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Мое настроение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стало лучше / стало хуже</a:t>
                      </a:r>
                      <a:endParaRPr lang="ru-RU" sz="1200" dirty="0"/>
                    </a:p>
                  </a:txBody>
                  <a:tcPr/>
                </a:tc>
              </a:tr>
              <a:tr h="383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Материал урока мне был  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понятен / не понятен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полезен / бесполезен интересен / скучен </a:t>
                      </a:r>
                      <a:endParaRPr lang="ru-RU" sz="1200" dirty="0"/>
                    </a:p>
                  </a:txBody>
                  <a:tcPr/>
                </a:tc>
              </a:tr>
              <a:tr h="7356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Домашнее задание мне кажется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легким / трудным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7200"/>
            <a:ext cx="8183880" cy="4572000"/>
          </a:xfrm>
        </p:spPr>
        <p:txBody>
          <a:bodyPr>
            <a:normAutofit/>
          </a:bodyPr>
          <a:lstStyle/>
          <a:p>
            <a:r>
              <a:rPr lang="ru-RU" i="1" dirty="0" smtClean="0"/>
              <a:t>Тысячи неразгаданных тайн таит в себе наука, и без вас, без вашей молодости, смелости, энтузиазма, они не будут разгаданы. Наука ждёт вас, друзья.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4343400"/>
            <a:ext cx="7922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урок!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9" descr="ag00564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124200"/>
            <a:ext cx="1371600" cy="104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352</TotalTime>
  <Words>361</Words>
  <PresentationFormat>Экран (4:3)</PresentationFormat>
  <Paragraphs>70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Обобщающий урок по теме «Механика»  10 класс</vt:lpstr>
      <vt:lpstr>Автомобиль массой 2 т., двигаясь из состояния покоя по горизонтальному пути, через 10 с. от начала движения достигает скорости 20 м/с. Коэффициент сопротивления движения 0,1. Определите силу тяги автомобиля, если сила сопротивления не зависит от скорости.</vt:lpstr>
      <vt:lpstr>Слайд 3</vt:lpstr>
      <vt:lpstr>Продолжи </vt:lpstr>
      <vt:lpstr>Итог урока. </vt:lpstr>
      <vt:lpstr>Тысячи неразгаданных тайн таит в себе наука, и без вас, без вашей молодости, смелости, энтузиазма, они не будут разгаданы. Наука ждёт вас, друзья.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Обобщающий урок по теме «Механика» 10 класс</dc:title>
  <cp:lastModifiedBy>Надежда Ефимовна</cp:lastModifiedBy>
  <cp:revision>37</cp:revision>
  <dcterms:modified xsi:type="dcterms:W3CDTF">2014-11-23T02:37:43Z</dcterms:modified>
</cp:coreProperties>
</file>