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smiles.33b.ru/smile.10945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smiles.33b.ru/smile.56144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Обобщающий урок по теме «Механика» </a:t>
            </a:r>
            <a:br>
              <a:rPr lang="ru-RU" dirty="0" smtClean="0"/>
            </a:br>
            <a:r>
              <a:rPr lang="ru-RU" dirty="0" smtClean="0"/>
              <a:t>10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МКОУ «</a:t>
            </a:r>
            <a:r>
              <a:rPr lang="ru-RU" dirty="0" err="1" smtClean="0"/>
              <a:t>Большеокинская</a:t>
            </a:r>
            <a:r>
              <a:rPr lang="ru-RU" dirty="0" smtClean="0"/>
              <a:t> СОШ» </a:t>
            </a:r>
          </a:p>
          <a:p>
            <a:r>
              <a:rPr lang="ru-RU" dirty="0" smtClean="0"/>
              <a:t>2014 год </a:t>
            </a:r>
          </a:p>
          <a:p>
            <a:r>
              <a:rPr lang="ru-RU" dirty="0" smtClean="0"/>
              <a:t>Учитель: В. Н. </a:t>
            </a:r>
            <a:r>
              <a:rPr lang="ru-RU" dirty="0" err="1" smtClean="0"/>
              <a:t>Цыркунов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 обобщить знания по теме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2057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Разделы механики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5052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Кинематика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3657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Динамика</a:t>
            </a:r>
            <a:endParaRPr lang="ru-RU" sz="4000" b="1" dirty="0"/>
          </a:p>
        </p:txBody>
      </p:sp>
      <p:pic>
        <p:nvPicPr>
          <p:cNvPr id="8" name="Picture 19" descr="16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495800"/>
            <a:ext cx="16764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533400"/>
            <a:ext cx="7620000" cy="3276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000" b="1" dirty="0" smtClean="0"/>
              <a:t>Двоечник, сбежав с урока физики, плавно перемещался по школьному двору со скоростью 1 м/с. Завидев выходящего из школы директора, он развил силу  100 Н. Какую скорость разовьет двоечник через 5 с? Услышит ли он грозный голос директора, если скорость звука в воздухе 340 м/с? Масса двоечника 50 кг.</a:t>
            </a:r>
          </a:p>
        </p:txBody>
      </p:sp>
      <p:pic>
        <p:nvPicPr>
          <p:cNvPr id="4" name="Picture 20" descr="c758c58aa4b2f66a44af30bd0702679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922877"/>
            <a:ext cx="990600" cy="934658"/>
          </a:xfrm>
          <a:prstGeom prst="rect">
            <a:avLst/>
          </a:prstGeom>
          <a:noFill/>
        </p:spPr>
      </p:pic>
      <p:pic>
        <p:nvPicPr>
          <p:cNvPr id="5" name="Picture 5" descr="razvbo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7760" y="5029200"/>
            <a:ext cx="560439" cy="96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3657600"/>
            <a:ext cx="2133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Дано:</a:t>
            </a:r>
          </a:p>
          <a:p>
            <a:r>
              <a:rPr lang="en-US" sz="2000" b="1" dirty="0" smtClean="0"/>
              <a:t>V</a:t>
            </a:r>
            <a:r>
              <a:rPr lang="en-US" sz="2000" b="1" baseline="-25000" dirty="0" smtClean="0"/>
              <a:t>0 </a:t>
            </a:r>
            <a:r>
              <a:rPr lang="en-US" sz="2000" b="1" dirty="0" smtClean="0"/>
              <a:t> = 1 </a:t>
            </a:r>
            <a:r>
              <a:rPr lang="ru-RU" sz="2000" b="1" dirty="0" smtClean="0"/>
              <a:t>м/с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F =100 </a:t>
            </a:r>
            <a:r>
              <a:rPr lang="ru-RU" sz="2000" b="1" dirty="0" smtClean="0"/>
              <a:t>Н </a:t>
            </a:r>
          </a:p>
          <a:p>
            <a:r>
              <a:rPr lang="en-US" sz="2000" b="1" dirty="0" smtClean="0"/>
              <a:t>t =</a:t>
            </a:r>
            <a:r>
              <a:rPr lang="ru-RU" sz="2000" b="1" dirty="0" smtClean="0"/>
              <a:t> </a:t>
            </a:r>
            <a:r>
              <a:rPr lang="en-US" sz="2000" b="1" dirty="0" smtClean="0"/>
              <a:t>5 c </a:t>
            </a:r>
            <a:endParaRPr lang="ru-RU" sz="2000" b="1" dirty="0" smtClean="0"/>
          </a:p>
          <a:p>
            <a:r>
              <a:rPr lang="en-US" sz="2000" b="1" dirty="0" smtClean="0"/>
              <a:t>m = 50 </a:t>
            </a:r>
            <a:r>
              <a:rPr lang="ru-RU" sz="2000" b="1" dirty="0" smtClean="0"/>
              <a:t>кг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V</a:t>
            </a:r>
            <a:r>
              <a:rPr lang="ru-RU" sz="2000" b="1" baseline="-25000" dirty="0" err="1" smtClean="0"/>
              <a:t>зв</a:t>
            </a:r>
            <a:r>
              <a:rPr lang="ru-RU" sz="2000" b="1" baseline="-25000" dirty="0" smtClean="0"/>
              <a:t> </a:t>
            </a:r>
            <a:r>
              <a:rPr lang="ru-RU" sz="2000" b="1" dirty="0" smtClean="0"/>
              <a:t>= 340 м/с </a:t>
            </a:r>
          </a:p>
          <a:p>
            <a:r>
              <a:rPr lang="en-US" sz="2000" b="1" dirty="0" smtClean="0"/>
              <a:t>V =</a:t>
            </a:r>
            <a:r>
              <a:rPr lang="ru-RU" sz="2000" b="1" dirty="0" smtClean="0"/>
              <a:t>? 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2819401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Решение:</a:t>
            </a:r>
            <a:endParaRPr lang="en-US" b="1" u="sng" dirty="0" smtClean="0"/>
          </a:p>
          <a:p>
            <a:r>
              <a:rPr lang="en-US" b="1" dirty="0" smtClean="0"/>
              <a:t>V = V</a:t>
            </a:r>
            <a:r>
              <a:rPr lang="en-US" b="1" baseline="-25000" dirty="0" smtClean="0"/>
              <a:t>0 </a:t>
            </a:r>
            <a:r>
              <a:rPr lang="en-US" b="1" dirty="0" smtClean="0"/>
              <a:t>+ at </a:t>
            </a:r>
          </a:p>
          <a:p>
            <a:r>
              <a:rPr lang="en-US" b="1" dirty="0" smtClean="0"/>
              <a:t>a =</a:t>
            </a:r>
            <a:r>
              <a:rPr lang="ru-RU" b="1" dirty="0" smtClean="0"/>
              <a:t> </a:t>
            </a:r>
            <a:r>
              <a:rPr lang="en-US" b="1" dirty="0" smtClean="0"/>
              <a:t>F</a:t>
            </a:r>
            <a:r>
              <a:rPr lang="ru-RU" b="1" dirty="0" smtClean="0"/>
              <a:t>/</a:t>
            </a:r>
            <a:r>
              <a:rPr lang="en-US" b="1" dirty="0" smtClean="0"/>
              <a:t>m   a = 100</a:t>
            </a:r>
            <a:r>
              <a:rPr lang="ru-RU" b="1" dirty="0" smtClean="0"/>
              <a:t>:50 = 2м/с</a:t>
            </a:r>
            <a:r>
              <a:rPr lang="ru-RU" b="1" baseline="30000" dirty="0" smtClean="0"/>
              <a:t>2</a:t>
            </a:r>
            <a:r>
              <a:rPr lang="en-US" b="1" baseline="30000" dirty="0" smtClean="0"/>
              <a:t> </a:t>
            </a:r>
          </a:p>
          <a:p>
            <a:r>
              <a:rPr lang="en-US" b="1" dirty="0" smtClean="0"/>
              <a:t>V = 1+2·5= 11 </a:t>
            </a:r>
            <a:r>
              <a:rPr lang="ru-RU" b="1" dirty="0" smtClean="0"/>
              <a:t>м/с</a:t>
            </a:r>
          </a:p>
          <a:p>
            <a:r>
              <a:rPr lang="ru-RU" b="1" dirty="0" smtClean="0"/>
              <a:t>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4191001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Ответ: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Двоечник услышит грозный голос директора потому что ему не удалось убегая превысить скорость звука.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Определение механического движения</a:t>
            </a:r>
            <a:endParaRPr lang="ru-RU" dirty="0"/>
          </a:p>
        </p:txBody>
      </p:sp>
      <p:pic>
        <p:nvPicPr>
          <p:cNvPr id="4" name="Picture 34" descr="a39d897d7c7e83f9b139fb2c2d6bcab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191000"/>
            <a:ext cx="1371600" cy="137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18288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Изменение с течением времени положения тела относительно других тел называют механическим движением.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45820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Определить вид движения и основные параметры(</a:t>
            </a:r>
            <a:r>
              <a:rPr lang="en-US" dirty="0" smtClean="0"/>
              <a:t>V</a:t>
            </a:r>
            <a:r>
              <a:rPr lang="en-US" baseline="-25000" dirty="0" smtClean="0"/>
              <a:t>0 </a:t>
            </a:r>
            <a:r>
              <a:rPr lang="ru-RU" baseline="-25000" dirty="0" smtClean="0"/>
              <a:t>, </a:t>
            </a:r>
            <a:r>
              <a:rPr lang="en-US" dirty="0" smtClean="0"/>
              <a:t>V</a:t>
            </a:r>
            <a:r>
              <a:rPr lang="ru-RU" baseline="-25000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t</a:t>
            </a:r>
            <a:r>
              <a:rPr lang="ru-RU" dirty="0" smtClean="0"/>
              <a:t>, </a:t>
            </a:r>
            <a:r>
              <a:rPr lang="en-US" dirty="0" smtClean="0"/>
              <a:t>a</a:t>
            </a:r>
            <a:r>
              <a:rPr lang="ru-RU" dirty="0" smtClean="0"/>
              <a:t>, </a:t>
            </a:r>
            <a:r>
              <a:rPr lang="en-US" dirty="0" smtClean="0"/>
              <a:t>S)</a:t>
            </a:r>
            <a:endParaRPr lang="ru-RU" dirty="0"/>
          </a:p>
        </p:txBody>
      </p:sp>
      <p:pic>
        <p:nvPicPr>
          <p:cNvPr id="1026" name="Picture 2" descr="C:\Documents and Settings\Admin\Рабочий стол\Открытый урок 10 класс МЕХАНИКА\2014-11-16\003.jpg"/>
          <p:cNvPicPr>
            <a:picLocks noChangeAspect="1" noChangeArrowheads="1"/>
          </p:cNvPicPr>
          <p:nvPr/>
        </p:nvPicPr>
        <p:blipFill>
          <a:blip r:embed="rId2"/>
          <a:srcRect l="10828" t="7575" r="60899" b="79750"/>
          <a:stretch>
            <a:fillRect/>
          </a:stretch>
        </p:blipFill>
        <p:spPr bwMode="auto">
          <a:xfrm>
            <a:off x="2057400" y="2667000"/>
            <a:ext cx="2438400" cy="1504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3600" y="2590800"/>
            <a:ext cx="2514600" cy="294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V</a:t>
            </a:r>
            <a:r>
              <a:rPr lang="en-US" b="1" baseline="-25000" dirty="0" smtClean="0"/>
              <a:t>0 </a:t>
            </a:r>
            <a:r>
              <a:rPr lang="en-US" b="1" dirty="0" smtClean="0"/>
              <a:t> =40 </a:t>
            </a:r>
            <a:r>
              <a:rPr lang="ru-RU" b="1" dirty="0" smtClean="0"/>
              <a:t>м/с</a:t>
            </a:r>
            <a:r>
              <a:rPr lang="en-US" b="1" baseline="-25000" dirty="0" smtClean="0"/>
              <a:t> </a:t>
            </a:r>
            <a:r>
              <a:rPr lang="ru-RU" b="1" baseline="-250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V</a:t>
            </a:r>
            <a:r>
              <a:rPr lang="ru-RU" b="1" baseline="-25000" dirty="0" smtClean="0"/>
              <a:t> </a:t>
            </a:r>
            <a:r>
              <a:rPr lang="ru-RU" b="1" dirty="0" smtClean="0"/>
              <a:t>= 10 м/с, 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t</a:t>
            </a:r>
            <a:r>
              <a:rPr lang="ru-RU" b="1" dirty="0" smtClean="0"/>
              <a:t> = 3 с,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</a:t>
            </a:r>
            <a:r>
              <a:rPr lang="ru-RU" b="1" dirty="0" smtClean="0"/>
              <a:t>=</a:t>
            </a:r>
            <a:r>
              <a:rPr lang="en-US" b="1" dirty="0" smtClean="0"/>
              <a:t> V - V</a:t>
            </a:r>
            <a:r>
              <a:rPr lang="en-US" b="1" baseline="-25000" dirty="0" smtClean="0"/>
              <a:t>0</a:t>
            </a:r>
            <a:r>
              <a:rPr lang="ru-RU" b="1" dirty="0" smtClean="0"/>
              <a:t> /</a:t>
            </a:r>
            <a:r>
              <a:rPr lang="en-US" b="1" dirty="0" smtClean="0"/>
              <a:t>t 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a = -10</a:t>
            </a:r>
            <a:r>
              <a:rPr lang="ru-RU" b="1" dirty="0" smtClean="0"/>
              <a:t>м/с</a:t>
            </a:r>
            <a:r>
              <a:rPr lang="ru-RU" b="1" baseline="30000" dirty="0" smtClean="0"/>
              <a:t>2</a:t>
            </a:r>
            <a:r>
              <a:rPr lang="en-US" b="1" dirty="0" smtClean="0"/>
              <a:t> </a:t>
            </a:r>
            <a:r>
              <a:rPr lang="ru-RU" b="1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</a:t>
            </a:r>
            <a:r>
              <a:rPr lang="ru-RU" b="1" dirty="0" smtClean="0"/>
              <a:t> </a:t>
            </a:r>
            <a:r>
              <a:rPr lang="en-US" b="1" dirty="0" smtClean="0"/>
              <a:t>=V</a:t>
            </a:r>
            <a:r>
              <a:rPr lang="en-US" b="1" baseline="-25000" dirty="0" smtClean="0"/>
              <a:t>0</a:t>
            </a:r>
            <a:r>
              <a:rPr lang="en-US" b="1" dirty="0" smtClean="0"/>
              <a:t> t – at</a:t>
            </a:r>
            <a:r>
              <a:rPr lang="en-US" b="1" baseline="30000" dirty="0" smtClean="0"/>
              <a:t>2 </a:t>
            </a:r>
            <a:r>
              <a:rPr lang="en-US" b="1" dirty="0" smtClean="0"/>
              <a:t> </a:t>
            </a:r>
            <a:r>
              <a:rPr lang="ru-RU" b="1" dirty="0" smtClean="0"/>
              <a:t>/2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 = 75</a:t>
            </a:r>
            <a:r>
              <a:rPr lang="ru-RU" b="1" dirty="0" smtClean="0"/>
              <a:t>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83880" cy="19659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Вычислить путь, пройденный телом за 5 секунд. Если его скорость выражается формулой </a:t>
            </a:r>
            <a:br>
              <a:rPr lang="ru-RU" dirty="0" smtClean="0"/>
            </a:br>
            <a:r>
              <a:rPr lang="en-US" dirty="0" smtClean="0"/>
              <a:t>V = 3t +2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581400"/>
            <a:ext cx="6954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 = 3t +2</a:t>
            </a:r>
            <a:r>
              <a:rPr lang="ru-RU" sz="2400" b="1" dirty="0" smtClean="0"/>
              <a:t>, отсюда </a:t>
            </a:r>
            <a:r>
              <a:rPr lang="en-US" sz="2400" b="1" dirty="0" smtClean="0"/>
              <a:t>V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 = 2</a:t>
            </a:r>
            <a:r>
              <a:rPr lang="ru-RU" sz="2400" b="1" dirty="0" smtClean="0"/>
              <a:t>м/с, а=3 м/с</a:t>
            </a:r>
            <a:r>
              <a:rPr lang="ru-RU" baseline="30000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Физическое лото</a:t>
            </a:r>
            <a:endParaRPr lang="ru-RU" dirty="0"/>
          </a:p>
        </p:txBody>
      </p:sp>
      <p:pic>
        <p:nvPicPr>
          <p:cNvPr id="2050" name="Picture 2" descr="C:\Documents and Settings\Admin\Рабочий стол\Открытый урок 10 класс МЕХАНИКА\2014-11-16\004.jpg"/>
          <p:cNvPicPr>
            <a:picLocks noChangeAspect="1" noChangeArrowheads="1"/>
          </p:cNvPicPr>
          <p:nvPr/>
        </p:nvPicPr>
        <p:blipFill>
          <a:blip r:embed="rId2" cstate="print"/>
          <a:srcRect l="39882" t="81494" r="42656" b="10415"/>
          <a:stretch>
            <a:fillRect/>
          </a:stretch>
        </p:blipFill>
        <p:spPr bwMode="auto">
          <a:xfrm>
            <a:off x="935144" y="1143000"/>
            <a:ext cx="893656" cy="569913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Открытый урок 10 класс МЕХАНИКА\2014-11-16\004.jpg"/>
          <p:cNvPicPr>
            <a:picLocks noChangeAspect="1" noChangeArrowheads="1"/>
          </p:cNvPicPr>
          <p:nvPr/>
        </p:nvPicPr>
        <p:blipFill>
          <a:blip r:embed="rId3" cstate="print"/>
          <a:srcRect l="40448" t="75636" r="42656" b="17668"/>
          <a:stretch>
            <a:fillRect/>
          </a:stretch>
        </p:blipFill>
        <p:spPr bwMode="auto">
          <a:xfrm>
            <a:off x="6858000" y="1371600"/>
            <a:ext cx="990600" cy="540327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Открытый урок 10 класс МЕХАНИКА\2014-11-16\004.jpg"/>
          <p:cNvPicPr>
            <a:picLocks noChangeAspect="1" noChangeArrowheads="1"/>
          </p:cNvPicPr>
          <p:nvPr/>
        </p:nvPicPr>
        <p:blipFill>
          <a:blip r:embed="rId4" cstate="print"/>
          <a:srcRect l="38912" t="60570" r="42656" b="30908"/>
          <a:stretch>
            <a:fillRect/>
          </a:stretch>
        </p:blipFill>
        <p:spPr bwMode="auto">
          <a:xfrm>
            <a:off x="6858000" y="2819400"/>
            <a:ext cx="838200" cy="53340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Открытый урок 10 класс МЕХАНИКА\2014-11-16\004.jpg"/>
          <p:cNvPicPr>
            <a:picLocks noChangeAspect="1" noChangeArrowheads="1"/>
          </p:cNvPicPr>
          <p:nvPr/>
        </p:nvPicPr>
        <p:blipFill>
          <a:blip r:embed="rId5" cstate="print"/>
          <a:srcRect l="38912" t="44389" r="42656" b="38872"/>
          <a:stretch>
            <a:fillRect/>
          </a:stretch>
        </p:blipFill>
        <p:spPr bwMode="auto">
          <a:xfrm>
            <a:off x="1249680" y="4953000"/>
            <a:ext cx="731520" cy="914400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Открытый урок 10 класс МЕХАНИКА\2014-11-16\004.jpg"/>
          <p:cNvPicPr>
            <a:picLocks noChangeAspect="1" noChangeArrowheads="1"/>
          </p:cNvPicPr>
          <p:nvPr/>
        </p:nvPicPr>
        <p:blipFill>
          <a:blip r:embed="rId6" cstate="print"/>
          <a:srcRect l="38912" t="27092" r="42656" b="57285"/>
          <a:stretch>
            <a:fillRect/>
          </a:stretch>
        </p:blipFill>
        <p:spPr bwMode="auto">
          <a:xfrm>
            <a:off x="1132114" y="2971800"/>
            <a:ext cx="696686" cy="8128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Открытый урок 10 класс МЕХАНИКА\2014-11-16\005.jpg"/>
          <p:cNvPicPr>
            <a:picLocks noChangeAspect="1" noChangeArrowheads="1"/>
          </p:cNvPicPr>
          <p:nvPr/>
        </p:nvPicPr>
        <p:blipFill>
          <a:blip r:embed="rId7" cstate="print"/>
          <a:srcRect l="40806" t="9433" r="42501" b="80305"/>
          <a:stretch>
            <a:fillRect/>
          </a:stretch>
        </p:blipFill>
        <p:spPr bwMode="auto">
          <a:xfrm>
            <a:off x="7086600" y="4267201"/>
            <a:ext cx="990600" cy="8381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90800" y="2590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* Сила тяжести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1676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* Сила всемирного тяготения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90800" y="3200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* Сила упругости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3733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* Сила реакции опоры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90800" y="4343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* Вес тела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5105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* Сила трения</a:t>
            </a:r>
            <a:endParaRPr lang="ru-RU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1752600" y="1981200"/>
            <a:ext cx="11430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1333500" y="3390900"/>
            <a:ext cx="21336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257800" y="3124200"/>
            <a:ext cx="1524000" cy="228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5372100" y="2400300"/>
            <a:ext cx="2057400" cy="1066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V="1">
            <a:off x="838200" y="2514600"/>
            <a:ext cx="304800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724400" y="4800600"/>
            <a:ext cx="2286000" cy="457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352</TotalTime>
  <Words>285</Words>
  <PresentationFormat>Экран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Обобщающий урок по теме «Механика»  10 класс</vt:lpstr>
      <vt:lpstr>Цель: обобщить знания по теме</vt:lpstr>
      <vt:lpstr>Слайд 3</vt:lpstr>
      <vt:lpstr>Определение механического движения</vt:lpstr>
      <vt:lpstr>Определить вид движения и основные параметры(V0 , V, t, a, S)</vt:lpstr>
      <vt:lpstr>Вычислить путь, пройденный телом за 5 секунд. Если его скорость выражается формулой  V = 3t +2.</vt:lpstr>
      <vt:lpstr>Физическое лото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по теме «Механика» 10 класс</dc:title>
  <cp:lastModifiedBy>Надежда Ефимовна</cp:lastModifiedBy>
  <cp:revision>37</cp:revision>
  <dcterms:modified xsi:type="dcterms:W3CDTF">2014-11-23T02:32:21Z</dcterms:modified>
</cp:coreProperties>
</file>