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86" r:id="rId12"/>
    <p:sldId id="266" r:id="rId13"/>
    <p:sldId id="267" r:id="rId14"/>
    <p:sldId id="268" r:id="rId15"/>
    <p:sldId id="269" r:id="rId16"/>
    <p:sldId id="283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81" r:id="rId26"/>
    <p:sldId id="282" r:id="rId27"/>
    <p:sldId id="278" r:id="rId28"/>
    <p:sldId id="280" r:id="rId29"/>
    <p:sldId id="279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BAC5E5-F4EB-4091-8FC6-0991ACBE5DA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423979-E4D2-4069-BFC3-4DBF819CE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Геополитическое, этнокультурное и эколого-географическое положение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080120"/>
          </a:xfrm>
        </p:spPr>
        <p:txBody>
          <a:bodyPr/>
          <a:lstStyle/>
          <a:p>
            <a:r>
              <a:rPr lang="ru-RU" dirty="0" smtClean="0"/>
              <a:t>8 </a:t>
            </a:r>
            <a:r>
              <a:rPr lang="ru-RU" dirty="0" smtClean="0"/>
              <a:t>класс</a:t>
            </a:r>
          </a:p>
          <a:p>
            <a:r>
              <a:rPr lang="ru-RU" sz="2400" dirty="0" smtClean="0"/>
              <a:t>Учитель географии:  Кулагина С.А.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Цивилизации  мира</a:t>
            </a:r>
            <a:endParaRPr lang="ru-RU" dirty="0"/>
          </a:p>
        </p:txBody>
      </p:sp>
      <p:pic>
        <p:nvPicPr>
          <p:cNvPr id="4" name="Содержимое 3" descr="4c3b57db7bd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96943" cy="56166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1.-Geograficheskoe-polozh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7728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Россия – многонациональное государство мира.</a:t>
            </a:r>
            <a:br>
              <a:rPr lang="ru-RU" sz="3200" dirty="0" smtClean="0"/>
            </a:br>
            <a:r>
              <a:rPr lang="ru-RU" sz="3200" b="0" i="1" dirty="0" smtClean="0"/>
              <a:t>(</a:t>
            </a:r>
            <a:r>
              <a:rPr lang="ru-RU" sz="2800" b="0" i="1" dirty="0" smtClean="0"/>
              <a:t>Какие задачи стоят перед государством?)</a:t>
            </a:r>
            <a:endParaRPr lang="ru-RU" sz="3200" b="0" i="1" dirty="0"/>
          </a:p>
        </p:txBody>
      </p:sp>
      <p:pic>
        <p:nvPicPr>
          <p:cNvPr id="5" name="Рисунок 4" descr="1233324543_ng-russia-peoples-of-the-soviet-union-19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133" r="7133"/>
          <a:stretch>
            <a:fillRect/>
          </a:stretch>
        </p:blipFill>
        <p:spPr>
          <a:xfrm>
            <a:off x="539552" y="1831974"/>
            <a:ext cx="8208912" cy="47653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8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Эколого-географическое положение России</a:t>
            </a:r>
            <a:endParaRPr lang="ru-RU" sz="3600" dirty="0"/>
          </a:p>
        </p:txBody>
      </p:sp>
      <p:pic>
        <p:nvPicPr>
          <p:cNvPr id="5" name="Рисунок 4" descr="expBYwU0aY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8" r="4308"/>
          <a:stretch>
            <a:fillRect/>
          </a:stretch>
        </p:blipFill>
        <p:spPr>
          <a:xfrm>
            <a:off x="1187624" y="1700808"/>
            <a:ext cx="684076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Эколого-географическое положение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это положение страны</a:t>
            </a:r>
          </a:p>
          <a:p>
            <a:pPr>
              <a:buNone/>
            </a:pPr>
            <a:r>
              <a:rPr lang="ru-RU" sz="2800" dirty="0" smtClean="0"/>
              <a:t>на карте по отношению</a:t>
            </a:r>
          </a:p>
          <a:p>
            <a:pPr>
              <a:buNone/>
            </a:pPr>
            <a:r>
              <a:rPr lang="ru-RU" sz="2800" dirty="0" smtClean="0"/>
              <a:t>к крупным</a:t>
            </a:r>
          </a:p>
          <a:p>
            <a:pPr>
              <a:buNone/>
            </a:pPr>
            <a:r>
              <a:rPr lang="ru-RU" sz="2800" dirty="0" smtClean="0"/>
              <a:t>промышленным</a:t>
            </a:r>
          </a:p>
          <a:p>
            <a:pPr>
              <a:buNone/>
            </a:pPr>
            <a:r>
              <a:rPr lang="ru-RU" sz="2800" dirty="0" smtClean="0"/>
              <a:t>центрам и источникам</a:t>
            </a:r>
          </a:p>
          <a:p>
            <a:pPr>
              <a:buNone/>
            </a:pPr>
            <a:r>
              <a:rPr lang="ru-RU" sz="2800" dirty="0" smtClean="0"/>
              <a:t>загрязнения</a:t>
            </a:r>
          </a:p>
          <a:p>
            <a:pPr>
              <a:buNone/>
            </a:pPr>
            <a:r>
              <a:rPr lang="ru-RU" sz="2800" dirty="0" smtClean="0"/>
              <a:t>окружающей среды.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ar1298809055517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1457" y="1600200"/>
            <a:ext cx="363208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Факторы загрязнения окружающей среды:</a:t>
            </a:r>
            <a:endParaRPr lang="ru-RU" sz="3200" dirty="0"/>
          </a:p>
        </p:txBody>
      </p:sp>
      <p:pic>
        <p:nvPicPr>
          <p:cNvPr id="4" name="Содержимое 3" descr="green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352928" cy="49685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1521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Проанализируйте  карты</a:t>
            </a:r>
            <a:endParaRPr lang="ru-RU" sz="4000" dirty="0"/>
          </a:p>
        </p:txBody>
      </p:sp>
      <p:pic>
        <p:nvPicPr>
          <p:cNvPr id="5" name="Рисунок 4" descr="bilg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828800" y="-243408"/>
            <a:ext cx="5486400" cy="57606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436495_raziacionnoe_zagryaznenie_Rossii_ob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79284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Геополитическое положение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Геополитическое</a:t>
            </a:r>
          </a:p>
          <a:p>
            <a:pPr>
              <a:buNone/>
            </a:pPr>
            <a:r>
              <a:rPr lang="ru-RU" sz="2800" b="1" dirty="0" smtClean="0"/>
              <a:t>положение –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положение страны </a:t>
            </a:r>
          </a:p>
          <a:p>
            <a:pPr>
              <a:buNone/>
            </a:pPr>
            <a:r>
              <a:rPr lang="ru-RU" sz="2800" dirty="0" smtClean="0"/>
              <a:t>на карте относительно</a:t>
            </a:r>
          </a:p>
          <a:p>
            <a:pPr>
              <a:buNone/>
            </a:pPr>
            <a:r>
              <a:rPr lang="ru-RU" sz="2800" dirty="0" smtClean="0"/>
              <a:t>других стран и </a:t>
            </a:r>
            <a:r>
              <a:rPr lang="ru-RU" sz="2800" dirty="0" err="1" smtClean="0"/>
              <a:t>военно</a:t>
            </a:r>
            <a:r>
              <a:rPr lang="ru-RU" sz="2800" dirty="0" smtClean="0"/>
              <a:t>-</a:t>
            </a:r>
          </a:p>
          <a:p>
            <a:pPr>
              <a:buNone/>
            </a:pPr>
            <a:r>
              <a:rPr lang="ru-RU" sz="2800" dirty="0" smtClean="0"/>
              <a:t>политических блоков. </a:t>
            </a:r>
            <a:endParaRPr lang="ru-RU" sz="2800" dirty="0"/>
          </a:p>
        </p:txBody>
      </p:sp>
      <p:pic>
        <p:nvPicPr>
          <p:cNvPr id="5" name="Содержимое 4" descr="bilg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060848"/>
            <a:ext cx="3168352" cy="381642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88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Ekologicheskie-posledstvija-globalnogo-zagrjaznenija-atmosf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7469565_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0"/>
            <a:ext cx="7992889" cy="68579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kologiya-gorodov-rossii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6456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1684498_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7933805_karta-mira-jekologicheskie-zagrjazn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29600" cy="628351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52928" cy="1019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Назовите основные источники загрязнения окружающей среды.</a:t>
            </a:r>
            <a:endParaRPr lang="ru-RU" sz="2800" dirty="0"/>
          </a:p>
        </p:txBody>
      </p:sp>
      <p:pic>
        <p:nvPicPr>
          <p:cNvPr id="5" name="Рисунок 4" descr="601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828800" y="2060849"/>
            <a:ext cx="5486400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yblmvYlGnb9WuaknvcU3tdA2uY9GudVC1d9GvcxWzYRzwLITvMIDvMEmneFnhclmle5mlblW0LFWzb9myZVSqe5G-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r1298809055517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021" b="210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04665"/>
            <a:ext cx="7848872" cy="936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Предложите пути выхода из экологического кризиса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21_html_79c0d7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Совместные задачи России и пограничных государств: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 lnSpcReduction="10000"/>
          </a:bodyPr>
          <a:lstStyle/>
          <a:p>
            <a:pPr marL="651510" indent="-514350">
              <a:buAutoNum type="arabicPeriod"/>
            </a:pPr>
            <a:r>
              <a:rPr lang="ru-RU" dirty="0" smtClean="0"/>
              <a:t>Охрана и безопасность границ;</a:t>
            </a:r>
          </a:p>
          <a:p>
            <a:pPr marL="651510" indent="-514350">
              <a:buAutoNum type="arabicPeriod"/>
            </a:pPr>
            <a:r>
              <a:rPr lang="ru-RU" dirty="0" smtClean="0"/>
              <a:t>Контроль за контрабандой наркотиков и оружия;</a:t>
            </a:r>
          </a:p>
          <a:p>
            <a:pPr marL="651510" indent="-514350">
              <a:buAutoNum type="arabicPeriod"/>
            </a:pPr>
            <a:r>
              <a:rPr lang="ru-RU" dirty="0" smtClean="0"/>
              <a:t>Борьба с международным терроризмом;</a:t>
            </a:r>
          </a:p>
          <a:p>
            <a:pPr marL="651510" indent="-514350">
              <a:buAutoNum type="arabicPeriod"/>
            </a:pPr>
            <a:r>
              <a:rPr lang="ru-RU" dirty="0" smtClean="0"/>
              <a:t>Урегулирование  возможных военных угроз и конфликтов;</a:t>
            </a:r>
          </a:p>
          <a:p>
            <a:pPr marL="651510" indent="-514350">
              <a:buAutoNum type="arabicPeriod"/>
            </a:pPr>
            <a:r>
              <a:rPr lang="ru-RU" dirty="0" smtClean="0"/>
              <a:t>Создание политических и экономических союзов;</a:t>
            </a:r>
          </a:p>
          <a:p>
            <a:pPr marL="651510" indent="-514350">
              <a:buAutoNum type="arabicPeriod"/>
            </a:pPr>
            <a:r>
              <a:rPr lang="ru-RU" dirty="0" smtClean="0"/>
              <a:t>Дружественные межгосударственные отношения.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Этнокультурное положение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Этнокультурное</a:t>
            </a:r>
          </a:p>
          <a:p>
            <a:pPr>
              <a:buNone/>
            </a:pPr>
            <a:r>
              <a:rPr lang="ru-RU" sz="2800" b="1" dirty="0" smtClean="0"/>
              <a:t>географическое</a:t>
            </a:r>
          </a:p>
          <a:p>
            <a:pPr>
              <a:buNone/>
            </a:pPr>
            <a:r>
              <a:rPr lang="ru-RU" sz="2800" b="1" dirty="0" smtClean="0"/>
              <a:t>положение –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положение страны</a:t>
            </a:r>
          </a:p>
          <a:p>
            <a:pPr>
              <a:buNone/>
            </a:pPr>
            <a:r>
              <a:rPr lang="ru-RU" sz="2800" dirty="0" smtClean="0"/>
              <a:t>относительно центров</a:t>
            </a:r>
          </a:p>
          <a:p>
            <a:pPr>
              <a:buNone/>
            </a:pPr>
            <a:r>
              <a:rPr lang="ru-RU" sz="2800" dirty="0" smtClean="0"/>
              <a:t>мировой культуры и</a:t>
            </a:r>
          </a:p>
          <a:p>
            <a:pPr>
              <a:buNone/>
            </a:pPr>
            <a:r>
              <a:rPr lang="ru-RU" sz="2800" dirty="0" smtClean="0"/>
              <a:t>мест проживания</a:t>
            </a:r>
          </a:p>
          <a:p>
            <a:pPr>
              <a:buNone/>
            </a:pPr>
            <a:r>
              <a:rPr lang="ru-RU" sz="2800" dirty="0" smtClean="0"/>
              <a:t>народов.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Содержимое 4" descr="64047711_narod_russiahor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16832"/>
            <a:ext cx="4038600" cy="32925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143</Words>
  <Application>Microsoft Office PowerPoint</Application>
  <PresentationFormat>Экран (4:3)</PresentationFormat>
  <Paragraphs>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Геополитическое, этнокультурное и эколого-географическое положение россии</vt:lpstr>
      <vt:lpstr>Геополитическое положение России</vt:lpstr>
      <vt:lpstr>Слайд 3</vt:lpstr>
      <vt:lpstr>Слайд 4</vt:lpstr>
      <vt:lpstr>Слайд 5</vt:lpstr>
      <vt:lpstr>Совместные задачи России и пограничных государств:</vt:lpstr>
      <vt:lpstr>Этнокультурное положение России</vt:lpstr>
      <vt:lpstr>Слайд 8</vt:lpstr>
      <vt:lpstr>Слайд 9</vt:lpstr>
      <vt:lpstr>Цивилизации  мира</vt:lpstr>
      <vt:lpstr>Слайд 11</vt:lpstr>
      <vt:lpstr>Россия – многонациональное государство мира. (Какие задачи стоят перед государством?)</vt:lpstr>
      <vt:lpstr>Эколого-географическое положение России</vt:lpstr>
      <vt:lpstr>Эколого-географическое положение -</vt:lpstr>
      <vt:lpstr>Факторы загрязнения окружающей среды:</vt:lpstr>
      <vt:lpstr>Проанализируйте  карты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Назовите основные источники загрязнения окружающей среды.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Геополитическое, этнокультурное и эколого-географическое положение россии</dc:title>
  <dc:creator>Света</dc:creator>
  <cp:lastModifiedBy>Света</cp:lastModifiedBy>
  <cp:revision>25</cp:revision>
  <dcterms:created xsi:type="dcterms:W3CDTF">2013-08-03T14:47:45Z</dcterms:created>
  <dcterms:modified xsi:type="dcterms:W3CDTF">2014-05-07T17:19:31Z</dcterms:modified>
</cp:coreProperties>
</file>