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69" r:id="rId2"/>
    <p:sldId id="271" r:id="rId3"/>
    <p:sldId id="290" r:id="rId4"/>
    <p:sldId id="280" r:id="rId5"/>
    <p:sldId id="282" r:id="rId6"/>
    <p:sldId id="259" r:id="rId7"/>
    <p:sldId id="286" r:id="rId8"/>
    <p:sldId id="285" r:id="rId9"/>
    <p:sldId id="287" r:id="rId10"/>
    <p:sldId id="284" r:id="rId11"/>
    <p:sldId id="277" r:id="rId12"/>
    <p:sldId id="276" r:id="rId13"/>
    <p:sldId id="278" r:id="rId14"/>
    <p:sldId id="291" r:id="rId15"/>
    <p:sldId id="292" r:id="rId16"/>
    <p:sldId id="293" r:id="rId17"/>
    <p:sldId id="294" r:id="rId18"/>
    <p:sldId id="28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2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DDC02E-2AC9-4D4E-8C6B-3EEFB0EBD9D9}" type="doc">
      <dgm:prSet loTypeId="urn:microsoft.com/office/officeart/2005/8/layout/radial5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25C3C2D-416D-472E-946F-E3F3C454533D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Поволжье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329667AB-8E44-4B4A-871E-44B149A17F74}" type="parTrans" cxnId="{40C3F0E7-BEE4-414F-92E2-D237A42059F3}">
      <dgm:prSet/>
      <dgm:spPr/>
      <dgm:t>
        <a:bodyPr/>
        <a:lstStyle/>
        <a:p>
          <a:endParaRPr lang="ru-RU"/>
        </a:p>
      </dgm:t>
    </dgm:pt>
    <dgm:pt modelId="{87A25179-2A5F-40E6-BB10-A73A2971DE76}" type="sibTrans" cxnId="{40C3F0E7-BEE4-414F-92E2-D237A42059F3}">
      <dgm:prSet/>
      <dgm:spPr/>
      <dgm:t>
        <a:bodyPr/>
        <a:lstStyle/>
        <a:p>
          <a:endParaRPr lang="ru-RU"/>
        </a:p>
      </dgm:t>
    </dgm:pt>
    <dgm:pt modelId="{08E7E487-BB3F-43B0-A630-0FE6877372A3}">
      <dgm:prSet phldrT="[Текст]" custT="1"/>
      <dgm:spPr/>
      <dgm:t>
        <a:bodyPr/>
        <a:lstStyle/>
        <a:p>
          <a:r>
            <a:rPr lang="ru-RU" sz="2800" dirty="0" smtClean="0"/>
            <a:t>р.Волга</a:t>
          </a:r>
          <a:endParaRPr lang="ru-RU" sz="2800" dirty="0"/>
        </a:p>
      </dgm:t>
    </dgm:pt>
    <dgm:pt modelId="{B2A75282-8C71-4C7B-8091-0120161F3AF0}" type="parTrans" cxnId="{9281A970-370B-4AC2-A4DE-9340C271A42D}">
      <dgm:prSet/>
      <dgm:spPr/>
      <dgm:t>
        <a:bodyPr/>
        <a:lstStyle/>
        <a:p>
          <a:endParaRPr lang="ru-RU"/>
        </a:p>
      </dgm:t>
    </dgm:pt>
    <dgm:pt modelId="{79953F1B-E268-4279-81AC-618383DEFAB6}" type="sibTrans" cxnId="{9281A970-370B-4AC2-A4DE-9340C271A42D}">
      <dgm:prSet/>
      <dgm:spPr/>
      <dgm:t>
        <a:bodyPr/>
        <a:lstStyle/>
        <a:p>
          <a:endParaRPr lang="ru-RU"/>
        </a:p>
      </dgm:t>
    </dgm:pt>
    <dgm:pt modelId="{55C70B29-3FB8-4DC1-B4A7-3D73D2B11A83}">
      <dgm:prSet phldrT="[Текст]" custT="1"/>
      <dgm:spPr/>
      <dgm:t>
        <a:bodyPr/>
        <a:lstStyle/>
        <a:p>
          <a:r>
            <a:rPr lang="ru-RU" sz="2400" dirty="0" smtClean="0"/>
            <a:t>Город – герой Волгоград</a:t>
          </a:r>
          <a:endParaRPr lang="ru-RU" sz="2400" dirty="0"/>
        </a:p>
      </dgm:t>
    </dgm:pt>
    <dgm:pt modelId="{AEA2E539-E726-433E-90A4-A56B9346822A}" type="parTrans" cxnId="{CBBE3C55-4E82-41E3-B7C0-71B398F367A9}">
      <dgm:prSet/>
      <dgm:spPr/>
      <dgm:t>
        <a:bodyPr/>
        <a:lstStyle/>
        <a:p>
          <a:endParaRPr lang="ru-RU"/>
        </a:p>
      </dgm:t>
    </dgm:pt>
    <dgm:pt modelId="{7A369BD3-F73F-4B7B-A0F2-8BD3691D9F49}" type="sibTrans" cxnId="{CBBE3C55-4E82-41E3-B7C0-71B398F367A9}">
      <dgm:prSet/>
      <dgm:spPr/>
      <dgm:t>
        <a:bodyPr/>
        <a:lstStyle/>
        <a:p>
          <a:endParaRPr lang="ru-RU"/>
        </a:p>
      </dgm:t>
    </dgm:pt>
    <dgm:pt modelId="{04C89F6D-1AA3-42D8-9693-9327B2FE1D65}">
      <dgm:prSet phldrT="[Текст]" custT="1"/>
      <dgm:spPr/>
      <dgm:t>
        <a:bodyPr/>
        <a:lstStyle/>
        <a:p>
          <a:r>
            <a:rPr lang="ru-RU" sz="2800" dirty="0" smtClean="0"/>
            <a:t>АвтоВАЗ</a:t>
          </a:r>
          <a:endParaRPr lang="ru-RU" sz="2800" dirty="0"/>
        </a:p>
      </dgm:t>
    </dgm:pt>
    <dgm:pt modelId="{ADAEBA28-DD9E-4D26-98C2-6738C09308A6}" type="parTrans" cxnId="{813CA1BF-E9AD-4279-B3A1-6B368103D945}">
      <dgm:prSet/>
      <dgm:spPr/>
      <dgm:t>
        <a:bodyPr/>
        <a:lstStyle/>
        <a:p>
          <a:endParaRPr lang="ru-RU"/>
        </a:p>
      </dgm:t>
    </dgm:pt>
    <dgm:pt modelId="{F720AEC0-6945-4E98-A09F-CCAF08514744}" type="sibTrans" cxnId="{813CA1BF-E9AD-4279-B3A1-6B368103D945}">
      <dgm:prSet/>
      <dgm:spPr/>
      <dgm:t>
        <a:bodyPr/>
        <a:lstStyle/>
        <a:p>
          <a:endParaRPr lang="ru-RU"/>
        </a:p>
      </dgm:t>
    </dgm:pt>
    <dgm:pt modelId="{BBA61A2B-22A4-4661-A650-E1BE78BB4EFC}">
      <dgm:prSet phldrT="[Текст]" custT="1"/>
      <dgm:spPr/>
      <dgm:t>
        <a:bodyPr/>
        <a:lstStyle/>
        <a:p>
          <a:r>
            <a:rPr lang="ru-RU" sz="2800" dirty="0" smtClean="0"/>
            <a:t>Жигули</a:t>
          </a:r>
          <a:endParaRPr lang="ru-RU" sz="2800" dirty="0"/>
        </a:p>
      </dgm:t>
    </dgm:pt>
    <dgm:pt modelId="{EC174293-2AA5-4BCD-B79F-3E7F2EE2B730}" type="parTrans" cxnId="{B32CCAAE-577E-4FB9-B4BF-8BD6C47A4424}">
      <dgm:prSet/>
      <dgm:spPr/>
      <dgm:t>
        <a:bodyPr/>
        <a:lstStyle/>
        <a:p>
          <a:endParaRPr lang="ru-RU"/>
        </a:p>
      </dgm:t>
    </dgm:pt>
    <dgm:pt modelId="{F70F31F5-1129-4004-97B5-D1E86E1FD9D1}" type="sibTrans" cxnId="{B32CCAAE-577E-4FB9-B4BF-8BD6C47A4424}">
      <dgm:prSet/>
      <dgm:spPr/>
      <dgm:t>
        <a:bodyPr/>
        <a:lstStyle/>
        <a:p>
          <a:endParaRPr lang="ru-RU"/>
        </a:p>
      </dgm:t>
    </dgm:pt>
    <dgm:pt modelId="{A890421C-762B-4D4F-8E98-8AB1C814B61C}">
      <dgm:prSet custT="1"/>
      <dgm:spPr/>
      <dgm:t>
        <a:bodyPr/>
        <a:lstStyle/>
        <a:p>
          <a:r>
            <a:rPr lang="ru-RU" sz="2400" dirty="0" smtClean="0"/>
            <a:t>Астраханский заповедник</a:t>
          </a:r>
          <a:endParaRPr lang="ru-RU" sz="2400" dirty="0"/>
        </a:p>
      </dgm:t>
    </dgm:pt>
    <dgm:pt modelId="{5A7FC079-F617-46A9-A867-21086E561881}" type="parTrans" cxnId="{E9DC6911-66FF-4850-BA5F-83F357F5487D}">
      <dgm:prSet/>
      <dgm:spPr/>
      <dgm:t>
        <a:bodyPr/>
        <a:lstStyle/>
        <a:p>
          <a:endParaRPr lang="ru-RU"/>
        </a:p>
      </dgm:t>
    </dgm:pt>
    <dgm:pt modelId="{9E927ADA-B8CA-4443-B72F-1A06E4A865F0}" type="sibTrans" cxnId="{E9DC6911-66FF-4850-BA5F-83F357F5487D}">
      <dgm:prSet/>
      <dgm:spPr/>
      <dgm:t>
        <a:bodyPr/>
        <a:lstStyle/>
        <a:p>
          <a:endParaRPr lang="ru-RU"/>
        </a:p>
      </dgm:t>
    </dgm:pt>
    <dgm:pt modelId="{62A093D2-D85F-4866-A027-C4C7C0D39B91}">
      <dgm:prSet custT="1"/>
      <dgm:spPr/>
      <dgm:t>
        <a:bodyPr/>
        <a:lstStyle/>
        <a:p>
          <a:r>
            <a:rPr lang="ru-RU" sz="2800" dirty="0" smtClean="0"/>
            <a:t>Каскад волжских ГЭС</a:t>
          </a:r>
          <a:endParaRPr lang="ru-RU" sz="2800" dirty="0"/>
        </a:p>
      </dgm:t>
    </dgm:pt>
    <dgm:pt modelId="{05048DDF-C174-4CD1-9BE8-203AE5123FC2}" type="parTrans" cxnId="{FDD7D902-4657-40FA-87E1-BC58EEBB649C}">
      <dgm:prSet/>
      <dgm:spPr/>
      <dgm:t>
        <a:bodyPr/>
        <a:lstStyle/>
        <a:p>
          <a:endParaRPr lang="ru-RU"/>
        </a:p>
      </dgm:t>
    </dgm:pt>
    <dgm:pt modelId="{723F53AA-D9CC-464B-8300-E8DB80F83329}" type="sibTrans" cxnId="{FDD7D902-4657-40FA-87E1-BC58EEBB649C}">
      <dgm:prSet/>
      <dgm:spPr/>
      <dgm:t>
        <a:bodyPr/>
        <a:lstStyle/>
        <a:p>
          <a:endParaRPr lang="ru-RU"/>
        </a:p>
      </dgm:t>
    </dgm:pt>
    <dgm:pt modelId="{8EE992A4-19B5-4375-AECF-DCA77F43ABD8}">
      <dgm:prSet custT="1"/>
      <dgm:spPr/>
      <dgm:t>
        <a:bodyPr/>
        <a:lstStyle/>
        <a:p>
          <a:r>
            <a:rPr lang="ru-RU" sz="2400" dirty="0" smtClean="0"/>
            <a:t>Казанский кремль – Памятник Всемирного Культурного наследия</a:t>
          </a:r>
          <a:endParaRPr lang="ru-RU" sz="2400" dirty="0"/>
        </a:p>
      </dgm:t>
    </dgm:pt>
    <dgm:pt modelId="{170EC8E4-4089-4E59-A142-4C30E74B9636}" type="parTrans" cxnId="{53A34438-254B-46F7-84CF-A94C9CB0EACD}">
      <dgm:prSet/>
      <dgm:spPr/>
      <dgm:t>
        <a:bodyPr/>
        <a:lstStyle/>
        <a:p>
          <a:endParaRPr lang="ru-RU"/>
        </a:p>
      </dgm:t>
    </dgm:pt>
    <dgm:pt modelId="{F1F9EF73-06B7-4A67-AC00-109E15D6DE68}" type="sibTrans" cxnId="{53A34438-254B-46F7-84CF-A94C9CB0EACD}">
      <dgm:prSet/>
      <dgm:spPr/>
      <dgm:t>
        <a:bodyPr/>
        <a:lstStyle/>
        <a:p>
          <a:endParaRPr lang="ru-RU"/>
        </a:p>
      </dgm:t>
    </dgm:pt>
    <dgm:pt modelId="{C8B5800A-5E9A-449D-BD37-ABA69324FF68}" type="pres">
      <dgm:prSet presAssocID="{3CDDC02E-2AC9-4D4E-8C6B-3EEFB0EBD9D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037001-47D9-4A6F-95C5-15308ED5AFFB}" type="pres">
      <dgm:prSet presAssocID="{B25C3C2D-416D-472E-946F-E3F3C454533D}" presName="centerShape" presStyleLbl="node0" presStyleIdx="0" presStyleCnt="1" custScaleX="257839" custLinFactNeighborX="1213" custLinFactNeighborY="270"/>
      <dgm:spPr/>
      <dgm:t>
        <a:bodyPr/>
        <a:lstStyle/>
        <a:p>
          <a:endParaRPr lang="ru-RU"/>
        </a:p>
      </dgm:t>
    </dgm:pt>
    <dgm:pt modelId="{21C2BB1D-7EF6-4646-B1F7-7CEE0CF9FF3E}" type="pres">
      <dgm:prSet presAssocID="{B2A75282-8C71-4C7B-8091-0120161F3AF0}" presName="parTrans" presStyleLbl="sibTrans2D1" presStyleIdx="0" presStyleCnt="7"/>
      <dgm:spPr/>
      <dgm:t>
        <a:bodyPr/>
        <a:lstStyle/>
        <a:p>
          <a:endParaRPr lang="ru-RU"/>
        </a:p>
      </dgm:t>
    </dgm:pt>
    <dgm:pt modelId="{5FE30B5E-C438-4831-97B3-D4D68D1CAF7B}" type="pres">
      <dgm:prSet presAssocID="{B2A75282-8C71-4C7B-8091-0120161F3AF0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43361A50-1B85-4839-9D8A-C0A06972B69C}" type="pres">
      <dgm:prSet presAssocID="{08E7E487-BB3F-43B0-A630-0FE6877372A3}" presName="node" presStyleLbl="node1" presStyleIdx="0" presStyleCnt="7" custScaleX="141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1D97E-44AE-4FB8-A88D-7ACCF7F7FDA7}" type="pres">
      <dgm:prSet presAssocID="{AEA2E539-E726-433E-90A4-A56B9346822A}" presName="parTrans" presStyleLbl="sibTrans2D1" presStyleIdx="1" presStyleCnt="7"/>
      <dgm:spPr/>
      <dgm:t>
        <a:bodyPr/>
        <a:lstStyle/>
        <a:p>
          <a:endParaRPr lang="ru-RU"/>
        </a:p>
      </dgm:t>
    </dgm:pt>
    <dgm:pt modelId="{3EAD7299-F3D6-464A-B309-2B96E8205F27}" type="pres">
      <dgm:prSet presAssocID="{AEA2E539-E726-433E-90A4-A56B9346822A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A9D01D92-4609-4824-9986-A25DB5D10532}" type="pres">
      <dgm:prSet presAssocID="{55C70B29-3FB8-4DC1-B4A7-3D73D2B11A83}" presName="node" presStyleLbl="node1" presStyleIdx="1" presStyleCnt="7" custScaleX="177114" custRadScaleRad="149641" custRadScaleInc="13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61C79-9E13-4AEE-85C5-6E5E0637C032}" type="pres">
      <dgm:prSet presAssocID="{05048DDF-C174-4CD1-9BE8-203AE5123FC2}" presName="parTrans" presStyleLbl="sibTrans2D1" presStyleIdx="2" presStyleCnt="7"/>
      <dgm:spPr/>
      <dgm:t>
        <a:bodyPr/>
        <a:lstStyle/>
        <a:p>
          <a:endParaRPr lang="ru-RU"/>
        </a:p>
      </dgm:t>
    </dgm:pt>
    <dgm:pt modelId="{0D344AC5-5B7B-48A0-8698-D6E17DE0C846}" type="pres">
      <dgm:prSet presAssocID="{05048DDF-C174-4CD1-9BE8-203AE5123FC2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4CB42AE2-62FC-4D03-8F73-A312125AB52D}" type="pres">
      <dgm:prSet presAssocID="{62A093D2-D85F-4866-A027-C4C7C0D39B91}" presName="node" presStyleLbl="node1" presStyleIdx="2" presStyleCnt="7" custScaleX="156586" custRadScaleRad="149498" custRadScaleInc="-54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9C20B-6F03-457A-B0F9-7E365E57E20E}" type="pres">
      <dgm:prSet presAssocID="{170EC8E4-4089-4E59-A142-4C30E74B9636}" presName="parTrans" presStyleLbl="sibTrans2D1" presStyleIdx="3" presStyleCnt="7"/>
      <dgm:spPr/>
      <dgm:t>
        <a:bodyPr/>
        <a:lstStyle/>
        <a:p>
          <a:endParaRPr lang="ru-RU"/>
        </a:p>
      </dgm:t>
    </dgm:pt>
    <dgm:pt modelId="{824C469D-D7B2-40A6-8673-B58D749B7200}" type="pres">
      <dgm:prSet presAssocID="{170EC8E4-4089-4E59-A142-4C30E74B9636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0453C219-342D-46B7-BF9B-70F3E0F18E8E}" type="pres">
      <dgm:prSet presAssocID="{8EE992A4-19B5-4375-AECF-DCA77F43ABD8}" presName="node" presStyleLbl="node1" presStyleIdx="3" presStyleCnt="7" custScaleX="317755" custRadScaleRad="119915" custRadScaleInc="-58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5C56F9-5319-4902-9C03-B7AFE11D5E67}" type="pres">
      <dgm:prSet presAssocID="{5A7FC079-F617-46A9-A867-21086E561881}" presName="parTrans" presStyleLbl="sibTrans2D1" presStyleIdx="4" presStyleCnt="7"/>
      <dgm:spPr/>
      <dgm:t>
        <a:bodyPr/>
        <a:lstStyle/>
        <a:p>
          <a:endParaRPr lang="ru-RU"/>
        </a:p>
      </dgm:t>
    </dgm:pt>
    <dgm:pt modelId="{38F46511-76E0-4A0E-A64A-A35319A8CA56}" type="pres">
      <dgm:prSet presAssocID="{5A7FC079-F617-46A9-A867-21086E561881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4D1D8691-91A0-42DF-B85E-FFA56F49E66C}" type="pres">
      <dgm:prSet presAssocID="{A890421C-762B-4D4F-8E98-8AB1C814B61C}" presName="node" presStyleLbl="node1" presStyleIdx="4" presStyleCnt="7" custScaleX="200893" custRadScaleRad="135823" custRadScaleInc="101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002EC-69CD-462A-B1D6-47E855DF0F9D}" type="pres">
      <dgm:prSet presAssocID="{ADAEBA28-DD9E-4D26-98C2-6738C09308A6}" presName="parTrans" presStyleLbl="sibTrans2D1" presStyleIdx="5" presStyleCnt="7"/>
      <dgm:spPr/>
      <dgm:t>
        <a:bodyPr/>
        <a:lstStyle/>
        <a:p>
          <a:endParaRPr lang="ru-RU"/>
        </a:p>
      </dgm:t>
    </dgm:pt>
    <dgm:pt modelId="{886AD7CF-51CC-4A30-A4AC-CFD37E47C061}" type="pres">
      <dgm:prSet presAssocID="{ADAEBA28-DD9E-4D26-98C2-6738C09308A6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05823E5A-0326-4CD1-B1D2-5B52E8283524}" type="pres">
      <dgm:prSet presAssocID="{04C89F6D-1AA3-42D8-9693-9327B2FE1D65}" presName="node" presStyleLbl="node1" presStyleIdx="5" presStyleCnt="7" custScaleX="156681" custRadScaleRad="156543" custRadScaleInc="63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B6E1D-6347-468E-8BFB-BCB81F708C28}" type="pres">
      <dgm:prSet presAssocID="{EC174293-2AA5-4BCD-B79F-3E7F2EE2B730}" presName="parTrans" presStyleLbl="sibTrans2D1" presStyleIdx="6" presStyleCnt="7"/>
      <dgm:spPr/>
      <dgm:t>
        <a:bodyPr/>
        <a:lstStyle/>
        <a:p>
          <a:endParaRPr lang="ru-RU"/>
        </a:p>
      </dgm:t>
    </dgm:pt>
    <dgm:pt modelId="{FBA0C894-7127-4F7A-975C-02A749A2EE80}" type="pres">
      <dgm:prSet presAssocID="{EC174293-2AA5-4BCD-B79F-3E7F2EE2B730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129F9B38-364F-4AF4-8B4C-38B015D6F35F}" type="pres">
      <dgm:prSet presAssocID="{BBA61A2B-22A4-4661-A650-E1BE78BB4EFC}" presName="node" presStyleLbl="node1" presStyleIdx="6" presStyleCnt="7" custScaleX="127980" custRadScaleRad="143366" custRadScaleInc="-6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FC66D9-00FA-4BF0-9902-019832A1E9CC}" type="presOf" srcId="{8EE992A4-19B5-4375-AECF-DCA77F43ABD8}" destId="{0453C219-342D-46B7-BF9B-70F3E0F18E8E}" srcOrd="0" destOrd="0" presId="urn:microsoft.com/office/officeart/2005/8/layout/radial5"/>
    <dgm:cxn modelId="{288354A1-28FB-4D17-81BF-C13D13CE23F2}" type="presOf" srcId="{EC174293-2AA5-4BCD-B79F-3E7F2EE2B730}" destId="{FBA0C894-7127-4F7A-975C-02A749A2EE80}" srcOrd="1" destOrd="0" presId="urn:microsoft.com/office/officeart/2005/8/layout/radial5"/>
    <dgm:cxn modelId="{6D334B0D-1FAE-4ADF-BC07-936AF1528E28}" type="presOf" srcId="{A890421C-762B-4D4F-8E98-8AB1C814B61C}" destId="{4D1D8691-91A0-42DF-B85E-FFA56F49E66C}" srcOrd="0" destOrd="0" presId="urn:microsoft.com/office/officeart/2005/8/layout/radial5"/>
    <dgm:cxn modelId="{CAFFD2FC-32D8-4200-8DAD-0640D05933FC}" type="presOf" srcId="{05048DDF-C174-4CD1-9BE8-203AE5123FC2}" destId="{0D344AC5-5B7B-48A0-8698-D6E17DE0C846}" srcOrd="1" destOrd="0" presId="urn:microsoft.com/office/officeart/2005/8/layout/radial5"/>
    <dgm:cxn modelId="{813CA1BF-E9AD-4279-B3A1-6B368103D945}" srcId="{B25C3C2D-416D-472E-946F-E3F3C454533D}" destId="{04C89F6D-1AA3-42D8-9693-9327B2FE1D65}" srcOrd="5" destOrd="0" parTransId="{ADAEBA28-DD9E-4D26-98C2-6738C09308A6}" sibTransId="{F720AEC0-6945-4E98-A09F-CCAF08514744}"/>
    <dgm:cxn modelId="{2EA24848-0178-4F06-BF09-78A14773074A}" type="presOf" srcId="{170EC8E4-4089-4E59-A142-4C30E74B9636}" destId="{E539C20B-6F03-457A-B0F9-7E365E57E20E}" srcOrd="0" destOrd="0" presId="urn:microsoft.com/office/officeart/2005/8/layout/radial5"/>
    <dgm:cxn modelId="{411B7327-7F30-4342-A6B4-B3735B8390D7}" type="presOf" srcId="{5A7FC079-F617-46A9-A867-21086E561881}" destId="{38F46511-76E0-4A0E-A64A-A35319A8CA56}" srcOrd="1" destOrd="0" presId="urn:microsoft.com/office/officeart/2005/8/layout/radial5"/>
    <dgm:cxn modelId="{40C3F0E7-BEE4-414F-92E2-D237A42059F3}" srcId="{3CDDC02E-2AC9-4D4E-8C6B-3EEFB0EBD9D9}" destId="{B25C3C2D-416D-472E-946F-E3F3C454533D}" srcOrd="0" destOrd="0" parTransId="{329667AB-8E44-4B4A-871E-44B149A17F74}" sibTransId="{87A25179-2A5F-40E6-BB10-A73A2971DE76}"/>
    <dgm:cxn modelId="{FDD7D902-4657-40FA-87E1-BC58EEBB649C}" srcId="{B25C3C2D-416D-472E-946F-E3F3C454533D}" destId="{62A093D2-D85F-4866-A027-C4C7C0D39B91}" srcOrd="2" destOrd="0" parTransId="{05048DDF-C174-4CD1-9BE8-203AE5123FC2}" sibTransId="{723F53AA-D9CC-464B-8300-E8DB80F83329}"/>
    <dgm:cxn modelId="{96C33761-2CAE-4D91-894D-EE02A6AA6E68}" type="presOf" srcId="{55C70B29-3FB8-4DC1-B4A7-3D73D2B11A83}" destId="{A9D01D92-4609-4824-9986-A25DB5D10532}" srcOrd="0" destOrd="0" presId="urn:microsoft.com/office/officeart/2005/8/layout/radial5"/>
    <dgm:cxn modelId="{53A34438-254B-46F7-84CF-A94C9CB0EACD}" srcId="{B25C3C2D-416D-472E-946F-E3F3C454533D}" destId="{8EE992A4-19B5-4375-AECF-DCA77F43ABD8}" srcOrd="3" destOrd="0" parTransId="{170EC8E4-4089-4E59-A142-4C30E74B9636}" sibTransId="{F1F9EF73-06B7-4A67-AC00-109E15D6DE68}"/>
    <dgm:cxn modelId="{CBBE3C55-4E82-41E3-B7C0-71B398F367A9}" srcId="{B25C3C2D-416D-472E-946F-E3F3C454533D}" destId="{55C70B29-3FB8-4DC1-B4A7-3D73D2B11A83}" srcOrd="1" destOrd="0" parTransId="{AEA2E539-E726-433E-90A4-A56B9346822A}" sibTransId="{7A369BD3-F73F-4B7B-A0F2-8BD3691D9F49}"/>
    <dgm:cxn modelId="{5F865D77-9632-40B7-81E1-2C985D4F38BB}" type="presOf" srcId="{08E7E487-BB3F-43B0-A630-0FE6877372A3}" destId="{43361A50-1B85-4839-9D8A-C0A06972B69C}" srcOrd="0" destOrd="0" presId="urn:microsoft.com/office/officeart/2005/8/layout/radial5"/>
    <dgm:cxn modelId="{9281A970-370B-4AC2-A4DE-9340C271A42D}" srcId="{B25C3C2D-416D-472E-946F-E3F3C454533D}" destId="{08E7E487-BB3F-43B0-A630-0FE6877372A3}" srcOrd="0" destOrd="0" parTransId="{B2A75282-8C71-4C7B-8091-0120161F3AF0}" sibTransId="{79953F1B-E268-4279-81AC-618383DEFAB6}"/>
    <dgm:cxn modelId="{514EECD0-323F-4861-B3FC-1CCE3812BC25}" type="presOf" srcId="{ADAEBA28-DD9E-4D26-98C2-6738C09308A6}" destId="{7E6002EC-69CD-462A-B1D6-47E855DF0F9D}" srcOrd="0" destOrd="0" presId="urn:microsoft.com/office/officeart/2005/8/layout/radial5"/>
    <dgm:cxn modelId="{A6FCF521-FC08-482C-BFAB-2ABBA1E039AD}" type="presOf" srcId="{5A7FC079-F617-46A9-A867-21086E561881}" destId="{B15C56F9-5319-4902-9C03-B7AFE11D5E67}" srcOrd="0" destOrd="0" presId="urn:microsoft.com/office/officeart/2005/8/layout/radial5"/>
    <dgm:cxn modelId="{D2F85743-0FD7-4072-8AE3-E6AABC9003A0}" type="presOf" srcId="{AEA2E539-E726-433E-90A4-A56B9346822A}" destId="{3EAD7299-F3D6-464A-B309-2B96E8205F27}" srcOrd="1" destOrd="0" presId="urn:microsoft.com/office/officeart/2005/8/layout/radial5"/>
    <dgm:cxn modelId="{623B7108-2F84-45CC-A651-FB54EC19C8FC}" type="presOf" srcId="{AEA2E539-E726-433E-90A4-A56B9346822A}" destId="{A001D97E-44AE-4FB8-A88D-7ACCF7F7FDA7}" srcOrd="0" destOrd="0" presId="urn:microsoft.com/office/officeart/2005/8/layout/radial5"/>
    <dgm:cxn modelId="{3B9A2200-21EF-4DBA-BE02-E7B59E5F38DA}" type="presOf" srcId="{BBA61A2B-22A4-4661-A650-E1BE78BB4EFC}" destId="{129F9B38-364F-4AF4-8B4C-38B015D6F35F}" srcOrd="0" destOrd="0" presId="urn:microsoft.com/office/officeart/2005/8/layout/radial5"/>
    <dgm:cxn modelId="{DEB91A6E-C1B2-44E9-92C1-21C7C4A7ACDD}" type="presOf" srcId="{B25C3C2D-416D-472E-946F-E3F3C454533D}" destId="{B7037001-47D9-4A6F-95C5-15308ED5AFFB}" srcOrd="0" destOrd="0" presId="urn:microsoft.com/office/officeart/2005/8/layout/radial5"/>
    <dgm:cxn modelId="{E9DC6911-66FF-4850-BA5F-83F357F5487D}" srcId="{B25C3C2D-416D-472E-946F-E3F3C454533D}" destId="{A890421C-762B-4D4F-8E98-8AB1C814B61C}" srcOrd="4" destOrd="0" parTransId="{5A7FC079-F617-46A9-A867-21086E561881}" sibTransId="{9E927ADA-B8CA-4443-B72F-1A06E4A865F0}"/>
    <dgm:cxn modelId="{2EB5217A-5B8F-4E4A-AE2E-6B603A947001}" type="presOf" srcId="{04C89F6D-1AA3-42D8-9693-9327B2FE1D65}" destId="{05823E5A-0326-4CD1-B1D2-5B52E8283524}" srcOrd="0" destOrd="0" presId="urn:microsoft.com/office/officeart/2005/8/layout/radial5"/>
    <dgm:cxn modelId="{7CA9E018-E320-45FC-9EF8-88BB9651F65A}" type="presOf" srcId="{05048DDF-C174-4CD1-9BE8-203AE5123FC2}" destId="{A4661C79-9E13-4AEE-85C5-6E5E0637C032}" srcOrd="0" destOrd="0" presId="urn:microsoft.com/office/officeart/2005/8/layout/radial5"/>
    <dgm:cxn modelId="{9A747720-9C92-4B9B-9333-C6FE7AB01DBF}" type="presOf" srcId="{B2A75282-8C71-4C7B-8091-0120161F3AF0}" destId="{5FE30B5E-C438-4831-97B3-D4D68D1CAF7B}" srcOrd="1" destOrd="0" presId="urn:microsoft.com/office/officeart/2005/8/layout/radial5"/>
    <dgm:cxn modelId="{A8DEEC3C-777B-4DD3-9AE9-A942148CE5F2}" type="presOf" srcId="{B2A75282-8C71-4C7B-8091-0120161F3AF0}" destId="{21C2BB1D-7EF6-4646-B1F7-7CEE0CF9FF3E}" srcOrd="0" destOrd="0" presId="urn:microsoft.com/office/officeart/2005/8/layout/radial5"/>
    <dgm:cxn modelId="{5D47F15B-F58C-4705-85CC-4CC42DD6059C}" type="presOf" srcId="{62A093D2-D85F-4866-A027-C4C7C0D39B91}" destId="{4CB42AE2-62FC-4D03-8F73-A312125AB52D}" srcOrd="0" destOrd="0" presId="urn:microsoft.com/office/officeart/2005/8/layout/radial5"/>
    <dgm:cxn modelId="{43BB3D97-3D03-4DF3-8400-BD4E690E3B15}" type="presOf" srcId="{EC174293-2AA5-4BCD-B79F-3E7F2EE2B730}" destId="{593B6E1D-6347-468E-8BFB-BCB81F708C28}" srcOrd="0" destOrd="0" presId="urn:microsoft.com/office/officeart/2005/8/layout/radial5"/>
    <dgm:cxn modelId="{4A24FF1C-A01C-42F9-BAA1-A86D9E0A8EE4}" type="presOf" srcId="{170EC8E4-4089-4E59-A142-4C30E74B9636}" destId="{824C469D-D7B2-40A6-8673-B58D749B7200}" srcOrd="1" destOrd="0" presId="urn:microsoft.com/office/officeart/2005/8/layout/radial5"/>
    <dgm:cxn modelId="{647FC655-2F49-4EFB-AF0D-E43F42F21E2A}" type="presOf" srcId="{3CDDC02E-2AC9-4D4E-8C6B-3EEFB0EBD9D9}" destId="{C8B5800A-5E9A-449D-BD37-ABA69324FF68}" srcOrd="0" destOrd="0" presId="urn:microsoft.com/office/officeart/2005/8/layout/radial5"/>
    <dgm:cxn modelId="{B32CCAAE-577E-4FB9-B4BF-8BD6C47A4424}" srcId="{B25C3C2D-416D-472E-946F-E3F3C454533D}" destId="{BBA61A2B-22A4-4661-A650-E1BE78BB4EFC}" srcOrd="6" destOrd="0" parTransId="{EC174293-2AA5-4BCD-B79F-3E7F2EE2B730}" sibTransId="{F70F31F5-1129-4004-97B5-D1E86E1FD9D1}"/>
    <dgm:cxn modelId="{7CE7E988-4F11-44CD-9C8E-953329E0F553}" type="presOf" srcId="{ADAEBA28-DD9E-4D26-98C2-6738C09308A6}" destId="{886AD7CF-51CC-4A30-A4AC-CFD37E47C061}" srcOrd="1" destOrd="0" presId="urn:microsoft.com/office/officeart/2005/8/layout/radial5"/>
    <dgm:cxn modelId="{ACFA3E43-792C-4062-B7ED-BDF17EDA6759}" type="presParOf" srcId="{C8B5800A-5E9A-449D-BD37-ABA69324FF68}" destId="{B7037001-47D9-4A6F-95C5-15308ED5AFFB}" srcOrd="0" destOrd="0" presId="urn:microsoft.com/office/officeart/2005/8/layout/radial5"/>
    <dgm:cxn modelId="{A05AD516-CF0A-4533-858E-78E7E33B9F42}" type="presParOf" srcId="{C8B5800A-5E9A-449D-BD37-ABA69324FF68}" destId="{21C2BB1D-7EF6-4646-B1F7-7CEE0CF9FF3E}" srcOrd="1" destOrd="0" presId="urn:microsoft.com/office/officeart/2005/8/layout/radial5"/>
    <dgm:cxn modelId="{64BCA08F-EBF3-478F-A5C6-F77B8580A1D7}" type="presParOf" srcId="{21C2BB1D-7EF6-4646-B1F7-7CEE0CF9FF3E}" destId="{5FE30B5E-C438-4831-97B3-D4D68D1CAF7B}" srcOrd="0" destOrd="0" presId="urn:microsoft.com/office/officeart/2005/8/layout/radial5"/>
    <dgm:cxn modelId="{177B193C-F30A-4B43-B64F-6EAC44BC71DA}" type="presParOf" srcId="{C8B5800A-5E9A-449D-BD37-ABA69324FF68}" destId="{43361A50-1B85-4839-9D8A-C0A06972B69C}" srcOrd="2" destOrd="0" presId="urn:microsoft.com/office/officeart/2005/8/layout/radial5"/>
    <dgm:cxn modelId="{11FC5050-AA96-4B14-8DB2-60918B40C0C4}" type="presParOf" srcId="{C8B5800A-5E9A-449D-BD37-ABA69324FF68}" destId="{A001D97E-44AE-4FB8-A88D-7ACCF7F7FDA7}" srcOrd="3" destOrd="0" presId="urn:microsoft.com/office/officeart/2005/8/layout/radial5"/>
    <dgm:cxn modelId="{04EE43A3-F87E-406C-9600-C1E26322C6B2}" type="presParOf" srcId="{A001D97E-44AE-4FB8-A88D-7ACCF7F7FDA7}" destId="{3EAD7299-F3D6-464A-B309-2B96E8205F27}" srcOrd="0" destOrd="0" presId="urn:microsoft.com/office/officeart/2005/8/layout/radial5"/>
    <dgm:cxn modelId="{7B9EEE5C-ADBA-4346-B4E8-23DCC78B9294}" type="presParOf" srcId="{C8B5800A-5E9A-449D-BD37-ABA69324FF68}" destId="{A9D01D92-4609-4824-9986-A25DB5D10532}" srcOrd="4" destOrd="0" presId="urn:microsoft.com/office/officeart/2005/8/layout/radial5"/>
    <dgm:cxn modelId="{22C2955F-D821-49BD-BEFF-28E32AD31D9C}" type="presParOf" srcId="{C8B5800A-5E9A-449D-BD37-ABA69324FF68}" destId="{A4661C79-9E13-4AEE-85C5-6E5E0637C032}" srcOrd="5" destOrd="0" presId="urn:microsoft.com/office/officeart/2005/8/layout/radial5"/>
    <dgm:cxn modelId="{A259C549-039A-4490-9321-5C4687B6CB62}" type="presParOf" srcId="{A4661C79-9E13-4AEE-85C5-6E5E0637C032}" destId="{0D344AC5-5B7B-48A0-8698-D6E17DE0C846}" srcOrd="0" destOrd="0" presId="urn:microsoft.com/office/officeart/2005/8/layout/radial5"/>
    <dgm:cxn modelId="{C0D51AD5-B1B8-4877-90DB-313340D0ADBC}" type="presParOf" srcId="{C8B5800A-5E9A-449D-BD37-ABA69324FF68}" destId="{4CB42AE2-62FC-4D03-8F73-A312125AB52D}" srcOrd="6" destOrd="0" presId="urn:microsoft.com/office/officeart/2005/8/layout/radial5"/>
    <dgm:cxn modelId="{6AD1CF65-9433-4A56-8596-0D0D838C2AF4}" type="presParOf" srcId="{C8B5800A-5E9A-449D-BD37-ABA69324FF68}" destId="{E539C20B-6F03-457A-B0F9-7E365E57E20E}" srcOrd="7" destOrd="0" presId="urn:microsoft.com/office/officeart/2005/8/layout/radial5"/>
    <dgm:cxn modelId="{1FC1DEE6-B3EA-4869-A8B3-B407B3B76433}" type="presParOf" srcId="{E539C20B-6F03-457A-B0F9-7E365E57E20E}" destId="{824C469D-D7B2-40A6-8673-B58D749B7200}" srcOrd="0" destOrd="0" presId="urn:microsoft.com/office/officeart/2005/8/layout/radial5"/>
    <dgm:cxn modelId="{33E7B556-4406-41F9-BA24-A3A62187D8AC}" type="presParOf" srcId="{C8B5800A-5E9A-449D-BD37-ABA69324FF68}" destId="{0453C219-342D-46B7-BF9B-70F3E0F18E8E}" srcOrd="8" destOrd="0" presId="urn:microsoft.com/office/officeart/2005/8/layout/radial5"/>
    <dgm:cxn modelId="{A13E00AE-9EBF-434A-A210-DB1B988EE38B}" type="presParOf" srcId="{C8B5800A-5E9A-449D-BD37-ABA69324FF68}" destId="{B15C56F9-5319-4902-9C03-B7AFE11D5E67}" srcOrd="9" destOrd="0" presId="urn:microsoft.com/office/officeart/2005/8/layout/radial5"/>
    <dgm:cxn modelId="{417605FC-7F51-4134-8FC9-372980871D2E}" type="presParOf" srcId="{B15C56F9-5319-4902-9C03-B7AFE11D5E67}" destId="{38F46511-76E0-4A0E-A64A-A35319A8CA56}" srcOrd="0" destOrd="0" presId="urn:microsoft.com/office/officeart/2005/8/layout/radial5"/>
    <dgm:cxn modelId="{773573AE-92E7-420C-A197-495E20A8D0D9}" type="presParOf" srcId="{C8B5800A-5E9A-449D-BD37-ABA69324FF68}" destId="{4D1D8691-91A0-42DF-B85E-FFA56F49E66C}" srcOrd="10" destOrd="0" presId="urn:microsoft.com/office/officeart/2005/8/layout/radial5"/>
    <dgm:cxn modelId="{8505A408-688A-4542-948B-18C4CE21967E}" type="presParOf" srcId="{C8B5800A-5E9A-449D-BD37-ABA69324FF68}" destId="{7E6002EC-69CD-462A-B1D6-47E855DF0F9D}" srcOrd="11" destOrd="0" presId="urn:microsoft.com/office/officeart/2005/8/layout/radial5"/>
    <dgm:cxn modelId="{C1A5C678-2609-402D-A434-3AD71C8D1BA9}" type="presParOf" srcId="{7E6002EC-69CD-462A-B1D6-47E855DF0F9D}" destId="{886AD7CF-51CC-4A30-A4AC-CFD37E47C061}" srcOrd="0" destOrd="0" presId="urn:microsoft.com/office/officeart/2005/8/layout/radial5"/>
    <dgm:cxn modelId="{B165F736-DE00-46F2-A36B-98C3397F8AD1}" type="presParOf" srcId="{C8B5800A-5E9A-449D-BD37-ABA69324FF68}" destId="{05823E5A-0326-4CD1-B1D2-5B52E8283524}" srcOrd="12" destOrd="0" presId="urn:microsoft.com/office/officeart/2005/8/layout/radial5"/>
    <dgm:cxn modelId="{308F63DC-2703-4A74-966B-982300178878}" type="presParOf" srcId="{C8B5800A-5E9A-449D-BD37-ABA69324FF68}" destId="{593B6E1D-6347-468E-8BFB-BCB81F708C28}" srcOrd="13" destOrd="0" presId="urn:microsoft.com/office/officeart/2005/8/layout/radial5"/>
    <dgm:cxn modelId="{A6E50BFE-1E17-41BB-9C44-7076BA4F6B81}" type="presParOf" srcId="{593B6E1D-6347-468E-8BFB-BCB81F708C28}" destId="{FBA0C894-7127-4F7A-975C-02A749A2EE80}" srcOrd="0" destOrd="0" presId="urn:microsoft.com/office/officeart/2005/8/layout/radial5"/>
    <dgm:cxn modelId="{2F93601A-70BC-490E-AFD4-2D102AD3E542}" type="presParOf" srcId="{C8B5800A-5E9A-449D-BD37-ABA69324FF68}" destId="{129F9B38-364F-4AF4-8B4C-38B015D6F35F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80BC-9C0E-466F-ACA6-56ADB1FD340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ED8C9-4362-4A64-98D3-3ACF9766E4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D8C9-4362-4A64-98D3-3ACF9766E40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A4CD-13ED-4755-8C48-B5F7AF923D24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60E0-34B5-4ED1-BEDE-B0E0A389AEA8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0CE45-5EE1-4DD6-93A5-5AA1E8C88A48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AC4E-D073-40F6-BBA5-31ECFA56889B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AE93-3962-4546-8AE3-CB1102638614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EDE5-A84D-4968-BDB5-76947AEF4C3C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332-980E-4075-952E-560296AFE44B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F9CFC-8DDF-4DA0-873B-AD0C9E803542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FA3CD-AA38-4831-A436-9DAFCBE5BE33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FC2B-AAA5-41E1-BB6D-CD160B8158BB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BFB7-BBED-4EDB-A6BE-DE8ED4EAA212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61790-37A1-457F-B922-A16E3AC6F968}" type="datetime1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урок географии Пархименко Л.В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9" y="0"/>
            <a:ext cx="912254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28605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itchFamily="34" charset="0"/>
              </a:rPr>
              <a:t>Класс: 9                                                 ЕВРОПЕЙСКАЯ РОССИЯ</a:t>
            </a:r>
            <a:endParaRPr lang="ru-RU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2" name="Picture 3" descr="C:\Documents and Settings\Admin\Рабочий стол\урок географии Пархименко Л.В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14422"/>
            <a:ext cx="4857783" cy="4929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14291"/>
            <a:ext cx="8258175" cy="571504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</a:pPr>
            <a:r>
              <a:rPr lang="ru-RU" dirty="0" smtClean="0">
                <a:solidFill>
                  <a:srgbClr val="003366"/>
                </a:solidFill>
              </a:rPr>
              <a:t>Каскад волжских ГЭС и водохранилищ</a:t>
            </a:r>
          </a:p>
        </p:txBody>
      </p:sp>
      <p:pic>
        <p:nvPicPr>
          <p:cNvPr id="7172" name="Picture 5" descr="Картинка 3 из 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3051175"/>
            <a:ext cx="4691062" cy="348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4310133" cy="323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4657732" cy="621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86446" y="571480"/>
            <a:ext cx="278608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Угличская ГЭС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Затопленная колокольня Николаевского собора в Калязин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620000" cy="507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785794"/>
            <a:ext cx="62158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Водосбросная плотина Рыбинской ГЭС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3286124"/>
            <a:ext cx="3089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Рыбинское водохранилище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1452" y="2928934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14942" y="2428868"/>
            <a:ext cx="3328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Иваньковское водохранилище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ic0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643050"/>
            <a:ext cx="3286116" cy="2464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i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14290"/>
            <a:ext cx="1479260" cy="1487025"/>
          </a:xfrm>
          <a:prstGeom prst="rect">
            <a:avLst/>
          </a:prstGeom>
          <a:noFill/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8596" y="214290"/>
            <a:ext cx="7772400" cy="8064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j-ea"/>
                <a:cs typeface="+mj-cs"/>
              </a:rPr>
              <a:t>Астраханский заповедник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4" name="Picture 4" descr="08513f84992564b60a775237d1cb49e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643314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143380"/>
            <a:ext cx="3071834" cy="231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910340"/>
            <a:ext cx="3594977" cy="269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28596" y="642918"/>
          <a:ext cx="828680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448369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работы: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-выяснить специфику ЭГП;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-выделить особенности природных условий и ресурсов;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-познакомиться с природными зонами района.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928926" y="0"/>
            <a:ext cx="3315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Характеристика ЭГП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857364"/>
          <a:ext cx="8215370" cy="4556760"/>
        </p:xfrm>
        <a:graphic>
          <a:graphicData uri="http://schemas.openxmlformats.org/drawingml/2006/table">
            <a:tbl>
              <a:tblPr/>
              <a:tblGrid>
                <a:gridCol w="2857520"/>
                <a:gridCol w="3500462"/>
                <a:gridCol w="1857388"/>
              </a:tblGrid>
              <a:tr h="301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 характеристики Поволжья</a:t>
                      </a: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Особенности ЭГП и природных условий</a:t>
                      </a: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Выводы/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примечания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ЭГП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Рельеф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полезные ископаемые</a:t>
                      </a: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Климат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Природные зоны. </a:t>
                      </a:r>
                      <a:r>
                        <a:rPr lang="ru-RU" sz="2000" b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Почвы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2721" marR="32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00298" y="428604"/>
            <a:ext cx="3832909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русские. Мы дети Волги.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нас значения полны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Её медлительные волны,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Тяжелые как валуны.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Любовь России к ней нетленна.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ней тянутся душою всей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Кубань и Днепр, Нева и Лена,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Ангара, и Енисей.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Люблю её всю в нитках света,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Всю в окаймленье ивняка…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Волга для России — это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Гораздо больше, чем река.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жить мне молодо и звонко,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вечно мне шуметь 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цвесть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Покуда ты, Россия, есть.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Е. Евтушенко.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8"/>
            <a:ext cx="5688013" cy="77787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70C0"/>
                </a:solidFill>
              </a:rPr>
              <a:t>Закрепление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214438"/>
            <a:ext cx="8858250" cy="52863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Какие субъекты РФ входят в состав Поволжья?</a:t>
            </a:r>
          </a:p>
          <a:p>
            <a:pPr eaLnBrk="1" hangingPunct="1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Найдите лишнее. В Поволжье расположены города: а) Самара; б) Тверь; в) Волгоград; г) Псков;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) Астрахань.</a:t>
            </a:r>
          </a:p>
          <a:p>
            <a:pPr eaLnBrk="1" hangingPunct="1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Выберите верный ответ. Для Поволжья характерно: а) плодородные земли; б) равнинный рельеф; в) достаточное увлажнение; г) благоприятный для человека климат.</a:t>
            </a:r>
          </a:p>
          <a:p>
            <a:pPr eaLnBrk="1" hangingPunct="1"/>
            <a:endParaRPr lang="ru-RU" dirty="0" smtClean="0">
              <a:solidFill>
                <a:srgbClr val="00336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урок географии Пархименко Л.В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14" y="571481"/>
            <a:ext cx="7620054" cy="57150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500042"/>
            <a:ext cx="8001056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Пространство Поволжья</a:t>
            </a:r>
            <a:endParaRPr lang="ru-RU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85728"/>
            <a:ext cx="8229600" cy="68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Цель: </a:t>
            </a:r>
          </a:p>
          <a:p>
            <a:pPr eaLnBrk="1" hangingPunct="1"/>
            <a:r>
              <a:rPr lang="ru-RU" sz="4000" b="1" dirty="0" smtClean="0">
                <a:solidFill>
                  <a:srgbClr val="0070C0"/>
                </a:solidFill>
              </a:rPr>
              <a:t>Составить образ Поволжья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050" name="Picture 2" descr="C:\Documents and Settings\Admin\Рабочий стол\урок географии Пархименко Л.В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000372"/>
            <a:ext cx="3773451" cy="250033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урок географии Пархименко Л.В\Рисунок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85991"/>
            <a:ext cx="2857520" cy="387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14290"/>
            <a:ext cx="3900488" cy="190023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>
                <a:solidFill>
                  <a:srgbClr val="003366"/>
                </a:solidFill>
              </a:rPr>
              <a:t>Волга – матушка, великая река, «главная улица» России</a:t>
            </a:r>
          </a:p>
        </p:txBody>
      </p:sp>
      <p:pic>
        <p:nvPicPr>
          <p:cNvPr id="5124" name="Picture 7" descr="Картинка 48 из 483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4810083" cy="3608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9" descr="Картинка 8 из 48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00438"/>
            <a:ext cx="3643313" cy="273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11" descr="Картинка 32 из 483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14290"/>
            <a:ext cx="2176461" cy="273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урок 9 класс гео\Изображение 001.jpg"/>
          <p:cNvPicPr>
            <a:picLocks noChangeAspect="1" noChangeArrowheads="1"/>
          </p:cNvPicPr>
          <p:nvPr/>
        </p:nvPicPr>
        <p:blipFill>
          <a:blip r:embed="rId5" cstate="print"/>
          <a:srcRect l="14046" t="15116" r="23796" b="28571"/>
          <a:stretch>
            <a:fillRect/>
          </a:stretch>
        </p:blipFill>
        <p:spPr bwMode="auto">
          <a:xfrm rot="19671060">
            <a:off x="6815686" y="959123"/>
            <a:ext cx="1855053" cy="2313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9"/>
            <a:ext cx="5688013" cy="58259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solidFill>
                  <a:srgbClr val="0070C0"/>
                </a:solidFill>
              </a:rPr>
              <a:t>Сталинград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857233"/>
            <a:ext cx="8858250" cy="1143008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66"/>
                </a:solidFill>
              </a:rPr>
              <a:t>Бывший Царицын, нынешний </a:t>
            </a:r>
            <a:r>
              <a:rPr lang="ru-RU" u="sng" dirty="0" smtClean="0">
                <a:solidFill>
                  <a:srgbClr val="003366"/>
                </a:solidFill>
              </a:rPr>
              <a:t>Волгоград</a:t>
            </a:r>
            <a:r>
              <a:rPr lang="ru-RU" dirty="0" smtClean="0">
                <a:solidFill>
                  <a:srgbClr val="003366"/>
                </a:solidFill>
              </a:rPr>
              <a:t>. Город – символ победы над фашизмом.</a:t>
            </a:r>
          </a:p>
        </p:txBody>
      </p:sp>
      <p:pic>
        <p:nvPicPr>
          <p:cNvPr id="6148" name="Picture 5" descr="http://img-2005-10.photosight.ru/15/1082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285992"/>
            <a:ext cx="4606925" cy="3071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Картинка 8 из 509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00504"/>
            <a:ext cx="4070350" cy="2557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7" descr="http://users.posobie.info/album_mod/upload/e9f604e9e19a7bbf1a3c36274e108f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000240"/>
            <a:ext cx="2643187" cy="1982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2" cstate="print"/>
          <a:srcRect r="93" b="-98"/>
          <a:stretch>
            <a:fillRect/>
          </a:stretch>
        </p:blipFill>
        <p:spPr bwMode="auto">
          <a:xfrm>
            <a:off x="1203424" y="571481"/>
            <a:ext cx="6940476" cy="492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428728" y="5500702"/>
            <a:ext cx="678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Скульптура "Родина-Мать"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8"/>
            <a:ext cx="4021138" cy="77787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70C0"/>
                </a:solidFill>
              </a:rPr>
              <a:t>Жигули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214438"/>
            <a:ext cx="3929063" cy="528637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>
                <a:solidFill>
                  <a:srgbClr val="003366"/>
                </a:solidFill>
              </a:rPr>
              <a:t>Знаменитый и самый живописный кряж на Приволжской возвышенности. Здесь в Самарской Луке‘, расположены заповедник и национальный парк </a:t>
            </a:r>
          </a:p>
        </p:txBody>
      </p:sp>
      <p:pic>
        <p:nvPicPr>
          <p:cNvPr id="9220" name="Picture 5" descr="Картинка 1 из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5" y="2786057"/>
            <a:ext cx="5072066" cy="380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7" descr="Картинка 13 из 52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3" y="285750"/>
            <a:ext cx="3330568" cy="2374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8"/>
            <a:ext cx="5688013" cy="7778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70C0"/>
                </a:solidFill>
              </a:rPr>
              <a:t>АвтоВАЗ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971925" cy="4525963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66"/>
                </a:solidFill>
              </a:rPr>
              <a:t>Самый большой российский завод по производству легковых автомобилей (в городе Тольятти)</a:t>
            </a:r>
          </a:p>
        </p:txBody>
      </p:sp>
      <p:pic>
        <p:nvPicPr>
          <p:cNvPr id="8196" name="Picture 5" descr="Картинка 16 из 194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929066"/>
            <a:ext cx="4325937" cy="2555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9" descr="Картинка 22 из 194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713" y="1571625"/>
            <a:ext cx="3149600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dirty="0" smtClean="0">
                <a:solidFill>
                  <a:srgbClr val="0070C0"/>
                </a:solidFill>
              </a:rPr>
              <a:t>Казанский кремль –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историко-архитектурный комплекс</a:t>
            </a:r>
          </a:p>
        </p:txBody>
      </p:sp>
      <p:pic>
        <p:nvPicPr>
          <p:cNvPr id="10244" name="Picture 5" descr="Картинка 13 из 229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368" y="3429000"/>
            <a:ext cx="4707519" cy="3148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7" descr="Картинка 29 из 229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1970088"/>
            <a:ext cx="3167062" cy="4554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428735"/>
            <a:ext cx="3571900" cy="278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351</Words>
  <Application>Microsoft Office PowerPoint</Application>
  <PresentationFormat>Экран (4:3)</PresentationFormat>
  <Paragraphs>83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Сталинград </vt:lpstr>
      <vt:lpstr>Слайд 6</vt:lpstr>
      <vt:lpstr>Жигули </vt:lpstr>
      <vt:lpstr>АвтоВАЗ</vt:lpstr>
      <vt:lpstr>Казанский кремль –  историко-архитектурный комплекс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Закрепление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домашнего задания:</dc:title>
  <cp:lastModifiedBy>Admin</cp:lastModifiedBy>
  <cp:revision>49</cp:revision>
  <dcterms:modified xsi:type="dcterms:W3CDTF">2014-05-02T13:56:19Z</dcterms:modified>
</cp:coreProperties>
</file>