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397BB4-9E1E-4C23-8C1F-75092CC78D3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CECFBC-9E6B-48C9-81EF-00BE01058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1367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3251448"/>
          </a:xfrm>
        </p:spPr>
        <p:txBody>
          <a:bodyPr/>
          <a:lstStyle/>
          <a:p>
            <a:r>
              <a:rPr lang="ru-RU" sz="2800" dirty="0" smtClean="0"/>
              <a:t>Презентацию подготовила учитель географии:  Кулагина С.А.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территория России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это часть</a:t>
            </a:r>
          </a:p>
          <a:p>
            <a:pPr>
              <a:buNone/>
            </a:pPr>
            <a:r>
              <a:rPr lang="ru-RU" sz="3200" dirty="0" smtClean="0"/>
              <a:t>поверхности</a:t>
            </a:r>
          </a:p>
          <a:p>
            <a:pPr>
              <a:buNone/>
            </a:pPr>
            <a:r>
              <a:rPr lang="ru-RU" sz="3200" dirty="0" smtClean="0"/>
              <a:t>планеты, на которую</a:t>
            </a:r>
          </a:p>
          <a:p>
            <a:pPr>
              <a:buNone/>
            </a:pPr>
            <a:r>
              <a:rPr lang="ru-RU" sz="3200" dirty="0" smtClean="0"/>
              <a:t>распространяется</a:t>
            </a:r>
          </a:p>
          <a:p>
            <a:pPr>
              <a:buNone/>
            </a:pPr>
            <a:r>
              <a:rPr lang="ru-RU" sz="3200" dirty="0" smtClean="0"/>
              <a:t>власть данного </a:t>
            </a:r>
          </a:p>
          <a:p>
            <a:pPr>
              <a:buNone/>
            </a:pPr>
            <a:r>
              <a:rPr lang="ru-RU" sz="3200" dirty="0" smtClean="0"/>
              <a:t>государства.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ru-RU" sz="3200" dirty="0" smtClean="0"/>
              <a:t>Воздушное пространство;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Территориальные воды;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Недра, расположенные под поверхностью 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Ресурсы территории.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2-002-Istorija-Rossii-eto-istorija-strany-kotoraja-kolonizuetsja-V.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3-003-Verkhnjaja-Volga-mezhdureche-Oki-i-Volgi-vostochnye-slavja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стремительного роста Московского княжества: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ru-RU" dirty="0" smtClean="0"/>
              <a:t>Выгодное ГП (лесные массивы, овраги – естественные природные барьеры для защиты от набегов);</a:t>
            </a:r>
          </a:p>
          <a:p>
            <a:pPr marL="651510" indent="-514350">
              <a:buAutoNum type="arabicPeriod"/>
            </a:pPr>
            <a:r>
              <a:rPr lang="ru-RU" dirty="0" smtClean="0"/>
              <a:t>На перекрестке торговых путей (путь «Из варяг в греки»);</a:t>
            </a:r>
          </a:p>
          <a:p>
            <a:pPr marL="651510" indent="-514350">
              <a:buAutoNum type="arabicPeriod"/>
            </a:pPr>
            <a:r>
              <a:rPr lang="ru-RU" dirty="0" smtClean="0"/>
              <a:t>Москва – центр православной церкви;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4.  Правильная политика московских князей (объединение княжеств и отпор Золотой орде)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4-004-1.-Gosudarstvennoe-ustrojstvo-Rossii-v-nachale-ve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7-017-Znachitelnyj-rost-territorii-gosudarstva-Aktivizatsija-vneshnej-politi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6-006-Sovetskij-period-XX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3050"/>
            <a:ext cx="6768752" cy="11620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Работа  с  учебником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988840"/>
            <a:ext cx="4258816" cy="413732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параграфу № 5 учебника географии составьте таблицу со следующими столбиками: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Направление колонизации;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Период времени;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Достижения;</a:t>
            </a:r>
            <a:endParaRPr lang="ru-RU" sz="2800" dirty="0"/>
          </a:p>
        </p:txBody>
      </p:sp>
      <p:pic>
        <p:nvPicPr>
          <p:cNvPr id="5" name="Содержимое 4" descr="Картинка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916832"/>
            <a:ext cx="3682752" cy="29523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115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Государственная территория России -</vt:lpstr>
      <vt:lpstr>Слайд 3</vt:lpstr>
      <vt:lpstr>Слайд 4</vt:lpstr>
      <vt:lpstr>Причины стремительного роста Московского княжества:</vt:lpstr>
      <vt:lpstr>Слайд 6</vt:lpstr>
      <vt:lpstr>Слайд 7</vt:lpstr>
      <vt:lpstr>Слайд 8</vt:lpstr>
      <vt:lpstr>Работа  с  учебником</vt:lpstr>
      <vt:lpstr>Презентацию подготовила учитель географии:  Кулагина С.А.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 ТЕРРИТОРИЯ  РОССИИ</dc:title>
  <dc:creator>Света</dc:creator>
  <cp:lastModifiedBy>Света</cp:lastModifiedBy>
  <cp:revision>10</cp:revision>
  <dcterms:created xsi:type="dcterms:W3CDTF">2013-08-03T16:47:38Z</dcterms:created>
  <dcterms:modified xsi:type="dcterms:W3CDTF">2014-05-07T17:21:21Z</dcterms:modified>
</cp:coreProperties>
</file>