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8E4AD9E-E378-4760-965F-B4D12E8BCDE8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21AED0A-493E-42BB-842D-C2EEE9F11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4200127"/>
          </a:xfrm>
        </p:spPr>
        <p:txBody>
          <a:bodyPr>
            <a:normAutofit/>
          </a:bodyPr>
          <a:lstStyle/>
          <a:p>
            <a:r>
              <a:rPr lang="ru-RU" dirty="0" smtClean="0"/>
              <a:t>ГОСУДАРСТВЕННЫЕ  ГРАНИЦЫ  РОССИИ.</a:t>
            </a:r>
            <a:br>
              <a:rPr lang="ru-RU" dirty="0" smtClean="0"/>
            </a:br>
            <a:r>
              <a:rPr lang="ru-RU" dirty="0" smtClean="0"/>
              <a:t>ТИПЫ  И  ВИДЫ  РОССИЙСКИХ  ГРАНИЦ.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4941168"/>
            <a:ext cx="6560234" cy="1368152"/>
          </a:xfrm>
        </p:spPr>
        <p:txBody>
          <a:bodyPr/>
          <a:lstStyle/>
          <a:p>
            <a:r>
              <a:rPr lang="ru-RU" dirty="0" smtClean="0"/>
              <a:t>8 </a:t>
            </a:r>
            <a:r>
              <a:rPr lang="ru-RU" dirty="0" smtClean="0"/>
              <a:t>класс</a:t>
            </a:r>
          </a:p>
          <a:p>
            <a:r>
              <a:rPr lang="ru-RU" sz="2400" dirty="0" smtClean="0"/>
              <a:t>Учитель географии:  Кулагина С.А.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ran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4-004-Tipy-granits-Ross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тамож-сою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Дайте определения типам границ, используя текст учебника (п. 7):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Контактные;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Интеграционные;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Прозрачные;</a:t>
            </a:r>
          </a:p>
          <a:p>
            <a:pPr marL="514350" indent="-514350">
              <a:buAutoNum type="arabicPeriod"/>
            </a:pPr>
            <a:r>
              <a:rPr lang="ru-RU" dirty="0" smtClean="0"/>
              <a:t>Барьерные;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Конфликтные;</a:t>
            </a:r>
          </a:p>
          <a:p>
            <a:pPr marL="514350" indent="-514350">
              <a:buAutoNum type="arabicPeriod"/>
            </a:pPr>
            <a:r>
              <a:rPr lang="ru-RU" dirty="0" smtClean="0"/>
              <a:t>Легитимные;</a:t>
            </a:r>
          </a:p>
          <a:p>
            <a:pPr marL="514350" indent="-514350">
              <a:buAutoNum type="arabicPeriod"/>
            </a:pPr>
            <a:r>
              <a:rPr lang="ru-RU" dirty="0" smtClean="0"/>
              <a:t>Условные.</a:t>
            </a:r>
            <a:endParaRPr lang="ru-RU" dirty="0"/>
          </a:p>
        </p:txBody>
      </p:sp>
      <p:pic>
        <p:nvPicPr>
          <p:cNvPr id="5" name="Содержимое 4" descr="1239123467_18084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628800"/>
            <a:ext cx="4686672" cy="41764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39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ГОСУДАРСТВЕННЫЕ  ГРАНИЦЫ  РОССИИ. ТИПЫ  И  ВИДЫ  РОССИЙСКИХ  ГРАНИЦ.</vt:lpstr>
      <vt:lpstr>Слайд 2</vt:lpstr>
      <vt:lpstr>Слайд 3</vt:lpstr>
      <vt:lpstr>Слайд 4</vt:lpstr>
      <vt:lpstr>Дайте определения типам границ, используя текст учебника (п. 7):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 ГРАНИЦЫ  РОССИИ. ТИПЫ  И  ВИДЫ  РОССИЙСКИХ  ГРАНИЦ.</dc:title>
  <dc:creator>Света</dc:creator>
  <cp:lastModifiedBy>Света</cp:lastModifiedBy>
  <cp:revision>3</cp:revision>
  <dcterms:created xsi:type="dcterms:W3CDTF">2013-08-03T17:24:09Z</dcterms:created>
  <dcterms:modified xsi:type="dcterms:W3CDTF">2014-05-07T17:22:35Z</dcterms:modified>
</cp:coreProperties>
</file>