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2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517" y="1196752"/>
            <a:ext cx="791915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571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Измерение</a:t>
            </a:r>
          </a:p>
          <a:p>
            <a:pPr algn="ctr"/>
            <a:r>
              <a:rPr lang="ru-RU" sz="9600" b="1" dirty="0" smtClean="0">
                <a:ln w="571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физических</a:t>
            </a:r>
          </a:p>
          <a:p>
            <a:pPr algn="ctr"/>
            <a:r>
              <a:rPr lang="ru-RU" sz="9600" b="1" dirty="0" smtClean="0">
                <a:ln w="571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величин</a:t>
            </a:r>
            <a:endParaRPr lang="ru-RU" sz="9600" b="1" dirty="0">
              <a:ln w="5715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476672"/>
            <a:ext cx="2762296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9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C3C28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9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C3C28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46" y="1052736"/>
            <a:ext cx="907492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810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Для чего</a:t>
            </a:r>
          </a:p>
          <a:p>
            <a:pPr algn="ctr"/>
            <a:r>
              <a:rPr lang="ru-RU" sz="6000" b="1" dirty="0" smtClean="0">
                <a:ln w="3810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6000" b="1" dirty="0" smtClean="0">
                <a:ln w="3810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нужно измерять </a:t>
            </a:r>
          </a:p>
          <a:p>
            <a:pPr algn="ctr"/>
            <a:endParaRPr lang="ru-RU" sz="6000" b="1" dirty="0" smtClean="0">
              <a:ln w="38100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6000" b="1" dirty="0" smtClean="0">
                <a:ln w="3810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физические величины </a:t>
            </a:r>
            <a:endParaRPr lang="ru-RU" sz="6000" b="1" dirty="0">
              <a:ln w="38100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1186" y="1340768"/>
            <a:ext cx="678262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Измерения – </a:t>
            </a:r>
          </a:p>
          <a:p>
            <a:pPr algn="ctr"/>
            <a:r>
              <a:rPr lang="ru-RU" sz="7200" b="1" dirty="0" smtClean="0">
                <a:ln w="381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важная часть</a:t>
            </a:r>
          </a:p>
          <a:p>
            <a:pPr algn="ctr"/>
            <a:r>
              <a:rPr lang="ru-RU" sz="7200" b="1" dirty="0" smtClean="0">
                <a:ln w="381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 физического </a:t>
            </a:r>
          </a:p>
          <a:p>
            <a:pPr algn="ctr"/>
            <a:r>
              <a:rPr lang="ru-RU" sz="7200" b="1" dirty="0" smtClean="0">
                <a:ln w="381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эксперимента!</a:t>
            </a:r>
            <a:endParaRPr lang="ru-RU" sz="7200" b="1" dirty="0">
              <a:ln w="38100">
                <a:solidFill>
                  <a:prstClr val="black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2755" y="476672"/>
            <a:ext cx="12692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9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93" y="4077072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2. Как измерить физическую величину?</a:t>
            </a:r>
            <a:endParaRPr lang="ru-RU" sz="540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502" y="1340768"/>
            <a:ext cx="8893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FontTx/>
              <a:buAutoNum type="arabicPeriod"/>
            </a:pPr>
            <a:r>
              <a:rPr lang="ru-RU" sz="5400" b="1" dirty="0" smtClean="0">
                <a:ln w="381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Что значит измерить </a:t>
            </a:r>
          </a:p>
          <a:p>
            <a:pPr algn="ctr"/>
            <a:r>
              <a:rPr lang="ru-RU" sz="5400" b="1" dirty="0" smtClean="0">
                <a:ln w="381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физическую величину ?</a:t>
            </a:r>
            <a:r>
              <a:rPr lang="ru-RU" sz="5400" b="1" dirty="0" smtClean="0">
                <a:ln w="285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A42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5400" b="1" dirty="0">
              <a:ln w="28575">
                <a:solidFill>
                  <a:prstClr val="black"/>
                </a:solidFill>
                <a:prstDash val="solid"/>
                <a:miter lim="800000"/>
              </a:ln>
              <a:solidFill>
                <a:srgbClr val="00A42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55576"/>
            <a:ext cx="8858250" cy="108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692696"/>
            <a:ext cx="7840663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Мой фильм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663" r="2275"/>
          <a:stretch/>
        </p:blipFill>
        <p:spPr>
          <a:xfrm>
            <a:off x="1" y="32614"/>
            <a:ext cx="9144000" cy="6825386"/>
          </a:xfrm>
        </p:spPr>
      </p:pic>
    </p:spTree>
    <p:extLst>
      <p:ext uri="{BB962C8B-B14F-4D97-AF65-F5344CB8AC3E}">
        <p14:creationId xmlns:p14="http://schemas.microsoft.com/office/powerpoint/2010/main" val="20562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712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712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712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Экран (4:3)</PresentationFormat>
  <Paragraphs>17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</cp:revision>
  <dcterms:created xsi:type="dcterms:W3CDTF">2014-11-18T13:56:19Z</dcterms:created>
  <dcterms:modified xsi:type="dcterms:W3CDTF">2014-11-18T13:59:49Z</dcterms:modified>
</cp:coreProperties>
</file>