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EEC9"/>
    <a:srgbClr val="B6A8EA"/>
    <a:srgbClr val="FF0066"/>
    <a:srgbClr val="F6A29C"/>
    <a:srgbClr val="0066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BB4-2EE9-4B72-9356-8C7E5C81A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EB44-9789-4A20-9EB5-14B516A7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915A-D94C-4FB2-A113-7F35B960B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534-CBDB-4DE6-A0CC-4F13AAF9F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118F-A128-481A-AFF1-8F0395F55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0F259-D7E7-4A31-84F3-64F54621F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1D28-35DE-45CC-B152-92F98A011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2F8B-2D89-4E97-A7B5-23C600E87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B41-AB14-43C2-8902-8C55D8CD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7457-A099-470B-9682-6A3FEA1B0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BB3E-D7EF-462F-84D5-1ECD3EA30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8093-BB39-44C4-99F1-A10326BF2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Необыкновенное путешествие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92D050"/>
                </a:solidFill>
              </a:rPr>
              <a:t>в обыкновенный 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216.jpg"/>
          <p:cNvPicPr>
            <a:picLocks noChangeAspect="1"/>
          </p:cNvPicPr>
          <p:nvPr/>
        </p:nvPicPr>
        <p:blipFill>
          <a:blip r:embed="rId2" cstate="print"/>
          <a:srcRect l="1790" r="862" b="2764"/>
          <a:stretch>
            <a:fillRect/>
          </a:stretch>
        </p:blipFill>
        <p:spPr>
          <a:xfrm rot="5400000">
            <a:off x="1439652" y="-747462"/>
            <a:ext cx="6264696" cy="8352928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        Мы </a:t>
            </a:r>
            <a:r>
              <a:rPr lang="ru-RU" sz="4000" dirty="0">
                <a:solidFill>
                  <a:srgbClr val="00B0F0"/>
                </a:solidFill>
              </a:rPr>
              <a:t>узнаем лес полон тайны и чудес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193.jpg"/>
          <p:cNvPicPr>
            <a:picLocks noChangeAspect="1"/>
          </p:cNvPicPr>
          <p:nvPr/>
        </p:nvPicPr>
        <p:blipFill>
          <a:blip r:embed="rId2" cstate="print"/>
          <a:srcRect t="4547" r="8920" b="7131"/>
          <a:stretch>
            <a:fillRect/>
          </a:stretch>
        </p:blipFill>
        <p:spPr>
          <a:xfrm rot="5400000">
            <a:off x="3849218" y="-225520"/>
            <a:ext cx="3257167" cy="4669121"/>
          </a:xfrm>
          <a:prstGeom prst="rect">
            <a:avLst/>
          </a:prstGeom>
        </p:spPr>
      </p:pic>
      <p:pic>
        <p:nvPicPr>
          <p:cNvPr id="50184" name="Picture 8" descr="Изображение 18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379" t="473" r="2069" b="473"/>
          <a:stretch>
            <a:fillRect/>
          </a:stretch>
        </p:blipFill>
        <p:spPr>
          <a:xfrm>
            <a:off x="335700" y="476672"/>
            <a:ext cx="4522050" cy="6421016"/>
          </a:xfrm>
          <a:noFill/>
          <a:ln/>
        </p:spPr>
      </p:pic>
      <p:pic>
        <p:nvPicPr>
          <p:cNvPr id="50186" name="Picture 10" descr="Изображение 19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14195" r="5678" b="9628"/>
          <a:stretch>
            <a:fillRect/>
          </a:stretch>
        </p:blipFill>
        <p:spPr>
          <a:xfrm>
            <a:off x="5649913" y="3643313"/>
            <a:ext cx="3494087" cy="2743200"/>
          </a:xfrm>
          <a:noFill/>
          <a:ln/>
        </p:spPr>
      </p:pic>
      <p:pic>
        <p:nvPicPr>
          <p:cNvPr id="7" name="Рисунок 6" descr="Изображение 188.jpg"/>
          <p:cNvPicPr>
            <a:picLocks noChangeAspect="1"/>
          </p:cNvPicPr>
          <p:nvPr/>
        </p:nvPicPr>
        <p:blipFill>
          <a:blip r:embed="rId5" cstate="print"/>
          <a:srcRect l="2989" t="2930" r="4336" b="1855"/>
          <a:stretch>
            <a:fillRect/>
          </a:stretch>
        </p:blipFill>
        <p:spPr>
          <a:xfrm rot="5400000">
            <a:off x="2343725" y="1722829"/>
            <a:ext cx="3863007" cy="4049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4810" y="292893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Люблю березку русскую,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то нежную, то грустную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211669"/>
            <a:ext cx="4286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Сосновый бор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Изображение 185"/>
          <p:cNvPicPr>
            <a:picLocks noChangeAspect="1" noChangeArrowheads="1"/>
          </p:cNvPicPr>
          <p:nvPr/>
        </p:nvPicPr>
        <p:blipFill>
          <a:blip r:embed="rId2" cstate="print"/>
          <a:srcRect l="5343" t="7475" r="10850" b="8674"/>
          <a:stretch>
            <a:fillRect/>
          </a:stretch>
        </p:blipFill>
        <p:spPr bwMode="auto">
          <a:xfrm rot="10800000">
            <a:off x="755576" y="0"/>
            <a:ext cx="2771800" cy="4575308"/>
          </a:xfrm>
          <a:prstGeom prst="rect">
            <a:avLst/>
          </a:prstGeom>
          <a:noFill/>
        </p:spPr>
      </p:pic>
      <p:pic>
        <p:nvPicPr>
          <p:cNvPr id="53256" name="Picture 8" descr="Изображение 181"/>
          <p:cNvPicPr>
            <a:picLocks noChangeAspect="1" noChangeArrowheads="1"/>
          </p:cNvPicPr>
          <p:nvPr/>
        </p:nvPicPr>
        <p:blipFill>
          <a:blip r:embed="rId3" cstate="print"/>
          <a:srcRect l="4868" t="3397" r="13462" b="2122"/>
          <a:stretch>
            <a:fillRect/>
          </a:stretch>
        </p:blipFill>
        <p:spPr bwMode="auto">
          <a:xfrm rot="10800000">
            <a:off x="5580112" y="2162567"/>
            <a:ext cx="2592288" cy="46954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0"/>
            <a:ext cx="4572000" cy="2123658"/>
          </a:xfrm>
          <a:prstGeom prst="rect">
            <a:avLst/>
          </a:prstGeom>
          <a:solidFill>
            <a:srgbClr val="F6A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Узнай, какие деревья здесь изображены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3446"/>
            <a:ext cx="4786314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Каким деревьям принадлежат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эти семена???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Изображение 197"/>
          <p:cNvPicPr>
            <a:picLocks noChangeAspect="1" noChangeArrowheads="1"/>
          </p:cNvPicPr>
          <p:nvPr/>
        </p:nvPicPr>
        <p:blipFill>
          <a:blip r:embed="rId2" cstate="print"/>
          <a:srcRect l="8305" t="4762" r="6565" b="6349"/>
          <a:stretch>
            <a:fillRect/>
          </a:stretch>
        </p:blipFill>
        <p:spPr bwMode="auto">
          <a:xfrm rot="5400000">
            <a:off x="464025" y="490232"/>
            <a:ext cx="2681376" cy="3662367"/>
          </a:xfrm>
          <a:prstGeom prst="rect">
            <a:avLst/>
          </a:prstGeom>
          <a:noFill/>
        </p:spPr>
      </p:pic>
      <p:pic>
        <p:nvPicPr>
          <p:cNvPr id="54278" name="Picture 6" descr="Изображение 198"/>
          <p:cNvPicPr>
            <a:picLocks noChangeAspect="1" noChangeArrowheads="1"/>
          </p:cNvPicPr>
          <p:nvPr/>
        </p:nvPicPr>
        <p:blipFill>
          <a:blip r:embed="rId3" cstate="print"/>
          <a:srcRect l="6512" t="8619" r="8954" b="10006"/>
          <a:stretch>
            <a:fillRect/>
          </a:stretch>
        </p:blipFill>
        <p:spPr bwMode="auto">
          <a:xfrm rot="5400000">
            <a:off x="5364087" y="1124745"/>
            <a:ext cx="2356314" cy="2356313"/>
          </a:xfrm>
          <a:prstGeom prst="rect">
            <a:avLst/>
          </a:prstGeom>
          <a:noFill/>
        </p:spPr>
      </p:pic>
      <p:pic>
        <p:nvPicPr>
          <p:cNvPr id="54276" name="Picture 4" descr="Изображение 200"/>
          <p:cNvPicPr>
            <a:picLocks noChangeAspect="1" noChangeArrowheads="1"/>
          </p:cNvPicPr>
          <p:nvPr/>
        </p:nvPicPr>
        <p:blipFill>
          <a:blip r:embed="rId4" cstate="print"/>
          <a:srcRect l="5610" t="9440" r="9051" b="11387"/>
          <a:stretch>
            <a:fillRect/>
          </a:stretch>
        </p:blipFill>
        <p:spPr bwMode="auto">
          <a:xfrm rot="5400000">
            <a:off x="3122839" y="4257875"/>
            <a:ext cx="2898322" cy="2016224"/>
          </a:xfrm>
          <a:prstGeom prst="rect">
            <a:avLst/>
          </a:prstGeom>
          <a:noFill/>
        </p:spPr>
      </p:pic>
      <p:pic>
        <p:nvPicPr>
          <p:cNvPr id="54279" name="Picture 7" descr="Изображение 199"/>
          <p:cNvPicPr>
            <a:picLocks noChangeAspect="1" noChangeArrowheads="1"/>
          </p:cNvPicPr>
          <p:nvPr/>
        </p:nvPicPr>
        <p:blipFill>
          <a:blip r:embed="rId5" cstate="print"/>
          <a:srcRect l="5636" r="7012" b="12203"/>
          <a:stretch>
            <a:fillRect/>
          </a:stretch>
        </p:blipFill>
        <p:spPr bwMode="auto">
          <a:xfrm rot="5400000">
            <a:off x="6991219" y="3869078"/>
            <a:ext cx="2232818" cy="20727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214290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Кустарники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980728"/>
            <a:ext cx="22145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Калина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3286124"/>
            <a:ext cx="242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Волчье лыко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6334780"/>
            <a:ext cx="32147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Шиповник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Изображение 201"/>
          <p:cNvPicPr>
            <a:picLocks noChangeAspect="1" noChangeArrowheads="1"/>
          </p:cNvPicPr>
          <p:nvPr/>
        </p:nvPicPr>
        <p:blipFill>
          <a:blip r:embed="rId2" cstate="print"/>
          <a:srcRect r="3614"/>
          <a:stretch>
            <a:fillRect/>
          </a:stretch>
        </p:blipFill>
        <p:spPr bwMode="auto">
          <a:xfrm rot="5400000">
            <a:off x="-958653" y="958653"/>
            <a:ext cx="6858000" cy="4940694"/>
          </a:xfrm>
          <a:prstGeom prst="rect">
            <a:avLst/>
          </a:prstGeom>
          <a:noFill/>
        </p:spPr>
      </p:pic>
      <p:pic>
        <p:nvPicPr>
          <p:cNvPr id="55302" name="Picture 6" descr="Изображение 202"/>
          <p:cNvPicPr>
            <a:picLocks noChangeAspect="1" noChangeArrowheads="1"/>
          </p:cNvPicPr>
          <p:nvPr/>
        </p:nvPicPr>
        <p:blipFill>
          <a:blip r:embed="rId3" cstate="print"/>
          <a:srcRect l="5051" r="4040" b="5063"/>
          <a:stretch>
            <a:fillRect/>
          </a:stretch>
        </p:blipFill>
        <p:spPr bwMode="auto">
          <a:xfrm rot="5400000">
            <a:off x="6073568" y="3787569"/>
            <a:ext cx="3113677" cy="3027186"/>
          </a:xfrm>
          <a:prstGeom prst="rect">
            <a:avLst/>
          </a:prstGeom>
          <a:noFill/>
        </p:spPr>
      </p:pic>
      <p:pic>
        <p:nvPicPr>
          <p:cNvPr id="55303" name="Picture 7" descr="Изображение 203"/>
          <p:cNvPicPr>
            <a:picLocks noChangeAspect="1" noChangeArrowheads="1"/>
          </p:cNvPicPr>
          <p:nvPr/>
        </p:nvPicPr>
        <p:blipFill>
          <a:blip r:embed="rId4" cstate="print"/>
          <a:srcRect l="4308" r="7373" b="5813"/>
          <a:stretch>
            <a:fillRect/>
          </a:stretch>
        </p:blipFill>
        <p:spPr bwMode="auto">
          <a:xfrm rot="5400000">
            <a:off x="5886363" y="566899"/>
            <a:ext cx="3047936" cy="26762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43240" y="285728"/>
            <a:ext cx="272542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ГРИБЫ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5300" name="Picture 4" descr="Изображение 204"/>
          <p:cNvPicPr>
            <a:picLocks noChangeAspect="1" noChangeArrowheads="1"/>
          </p:cNvPicPr>
          <p:nvPr/>
        </p:nvPicPr>
        <p:blipFill>
          <a:blip r:embed="rId5" cstate="print"/>
          <a:srcRect l="6103" t="4400" r="4385" b="3194"/>
          <a:stretch>
            <a:fillRect/>
          </a:stretch>
        </p:blipFill>
        <p:spPr bwMode="auto">
          <a:xfrm rot="5400000">
            <a:off x="2966679" y="729234"/>
            <a:ext cx="3570682" cy="51125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1556792"/>
            <a:ext cx="36433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  <a:latin typeface="Monotype Corsiva" pitchFamily="66" charset="0"/>
              </a:rPr>
              <a:t>Ведьмин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круг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Изображение 211"/>
          <p:cNvPicPr>
            <a:picLocks noChangeAspect="1" noChangeArrowheads="1"/>
          </p:cNvPicPr>
          <p:nvPr/>
        </p:nvPicPr>
        <p:blipFill>
          <a:blip r:embed="rId2" cstate="print"/>
          <a:srcRect l="5858" t="8137" r="12110" b="7775"/>
          <a:stretch>
            <a:fillRect/>
          </a:stretch>
        </p:blipFill>
        <p:spPr bwMode="auto">
          <a:xfrm>
            <a:off x="250890" y="2420888"/>
            <a:ext cx="2392315" cy="264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9" name="Picture 5" descr="Изображение 210"/>
          <p:cNvPicPr>
            <a:picLocks noChangeAspect="1" noChangeArrowheads="1"/>
          </p:cNvPicPr>
          <p:nvPr/>
        </p:nvPicPr>
        <p:blipFill>
          <a:blip r:embed="rId3" cstate="print"/>
          <a:srcRect l="17241" t="3063" r="13792" b="6462"/>
          <a:stretch>
            <a:fillRect/>
          </a:stretch>
        </p:blipFill>
        <p:spPr bwMode="auto">
          <a:xfrm rot="5400000">
            <a:off x="6660732" y="315548"/>
            <a:ext cx="1370080" cy="3596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218.jpg"/>
          <p:cNvPicPr>
            <a:picLocks noChangeAspect="1"/>
          </p:cNvPicPr>
          <p:nvPr/>
        </p:nvPicPr>
        <p:blipFill>
          <a:blip r:embed="rId4" cstate="print"/>
          <a:srcRect r="10111" b="3488"/>
          <a:stretch>
            <a:fillRect/>
          </a:stretch>
        </p:blipFill>
        <p:spPr>
          <a:xfrm rot="5400000">
            <a:off x="2817759" y="1039837"/>
            <a:ext cx="2548806" cy="261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217.jpg"/>
          <p:cNvPicPr>
            <a:picLocks noChangeAspect="1"/>
          </p:cNvPicPr>
          <p:nvPr/>
        </p:nvPicPr>
        <p:blipFill>
          <a:blip r:embed="rId5" cstate="print"/>
          <a:srcRect l="3329" t="10481" r="6782" b="8138"/>
          <a:stretch>
            <a:fillRect/>
          </a:stretch>
        </p:blipFill>
        <p:spPr>
          <a:xfrm rot="5400000">
            <a:off x="2669963" y="4402343"/>
            <a:ext cx="2548805" cy="1888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1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7016" y="3968744"/>
            <a:ext cx="3685464" cy="26749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21429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Насекомые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857760"/>
            <a:ext cx="2357454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Бабочка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357562"/>
            <a:ext cx="2357454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Жук олень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6488668"/>
            <a:ext cx="1643074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Пчела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714620"/>
            <a:ext cx="2571736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Майский жук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4" name="Picture 6" descr="Изображение 213"/>
          <p:cNvPicPr>
            <a:picLocks noChangeAspect="1" noChangeArrowheads="1"/>
          </p:cNvPicPr>
          <p:nvPr/>
        </p:nvPicPr>
        <p:blipFill>
          <a:blip r:embed="rId2" cstate="print"/>
          <a:srcRect l="4971" t="12878" r="7918" b="5051"/>
          <a:stretch>
            <a:fillRect/>
          </a:stretch>
        </p:blipFill>
        <p:spPr bwMode="auto">
          <a:xfrm rot="5400000">
            <a:off x="1944726" y="3029634"/>
            <a:ext cx="2870873" cy="4241062"/>
          </a:xfrm>
          <a:prstGeom prst="rect">
            <a:avLst/>
          </a:prstGeom>
          <a:noFill/>
        </p:spPr>
      </p:pic>
      <p:pic>
        <p:nvPicPr>
          <p:cNvPr id="58375" name="Picture 7" descr="Изображение 214"/>
          <p:cNvPicPr>
            <a:picLocks noChangeAspect="1" noChangeArrowheads="1"/>
          </p:cNvPicPr>
          <p:nvPr/>
        </p:nvPicPr>
        <p:blipFill>
          <a:blip r:embed="rId3" cstate="print"/>
          <a:srcRect r="3231"/>
          <a:stretch>
            <a:fillRect/>
          </a:stretch>
        </p:blipFill>
        <p:spPr bwMode="auto">
          <a:xfrm rot="5400000">
            <a:off x="4581604" y="1884458"/>
            <a:ext cx="5797598" cy="2908109"/>
          </a:xfrm>
          <a:prstGeom prst="rect">
            <a:avLst/>
          </a:prstGeom>
          <a:noFill/>
        </p:spPr>
      </p:pic>
      <p:pic>
        <p:nvPicPr>
          <p:cNvPr id="58373" name="Picture 5" descr="Изображение 212"/>
          <p:cNvPicPr>
            <a:picLocks noChangeAspect="1" noChangeArrowheads="1"/>
          </p:cNvPicPr>
          <p:nvPr/>
        </p:nvPicPr>
        <p:blipFill>
          <a:blip r:embed="rId4" cstate="print"/>
          <a:srcRect l="7918" t="11616" r="4971" b="3787"/>
          <a:stretch>
            <a:fillRect/>
          </a:stretch>
        </p:blipFill>
        <p:spPr bwMode="auto">
          <a:xfrm rot="5400000">
            <a:off x="756295" y="-28103"/>
            <a:ext cx="2482329" cy="3779911"/>
          </a:xfrm>
          <a:prstGeom prst="rect">
            <a:avLst/>
          </a:prstGeom>
          <a:noFill/>
        </p:spPr>
      </p:pic>
      <p:pic>
        <p:nvPicPr>
          <p:cNvPr id="58372" name="Picture 4" descr="Изображение 215"/>
          <p:cNvPicPr>
            <a:picLocks noChangeAspect="1" noChangeArrowheads="1"/>
          </p:cNvPicPr>
          <p:nvPr/>
        </p:nvPicPr>
        <p:blipFill>
          <a:blip r:embed="rId5" cstate="print"/>
          <a:srcRect l="8178" t="5429" r="11709" b="3594"/>
          <a:stretch>
            <a:fillRect/>
          </a:stretch>
        </p:blipFill>
        <p:spPr bwMode="auto">
          <a:xfrm rot="5400000">
            <a:off x="3404610" y="1284022"/>
            <a:ext cx="3182345" cy="37278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714356"/>
            <a:ext cx="10715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Чиж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500042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Пищуха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6072206"/>
            <a:ext cx="13573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Синица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500570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Кукушонок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0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220.jpg"/>
          <p:cNvPicPr>
            <a:picLocks noChangeAspect="1"/>
          </p:cNvPicPr>
          <p:nvPr/>
        </p:nvPicPr>
        <p:blipFill>
          <a:blip r:embed="rId3" cstate="print"/>
          <a:srcRect l="3870" t="4307" r="6866" b="5216"/>
          <a:stretch>
            <a:fillRect/>
          </a:stretch>
        </p:blipFill>
        <p:spPr>
          <a:xfrm rot="5400000">
            <a:off x="6107917" y="3750471"/>
            <a:ext cx="278608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219.jpg"/>
          <p:cNvPicPr>
            <a:picLocks noChangeAspect="1"/>
          </p:cNvPicPr>
          <p:nvPr/>
        </p:nvPicPr>
        <p:blipFill>
          <a:blip r:embed="rId4" cstate="print"/>
          <a:srcRect l="6510" t="10253" r="5599" b="3320"/>
          <a:stretch>
            <a:fillRect/>
          </a:stretch>
        </p:blipFill>
        <p:spPr>
          <a:xfrm>
            <a:off x="285720" y="500043"/>
            <a:ext cx="2417118" cy="26409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0" y="571480"/>
            <a:ext cx="96964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-2724150" y="2843213"/>
            <a:ext cx="145923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88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B6A8E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сорвал цветок</a:t>
            </a:r>
            <a:endParaRPr lang="ru-RU" sz="5400" b="1" cap="all" spc="0" dirty="0">
              <a:ln/>
              <a:solidFill>
                <a:srgbClr val="B6A8E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928670"/>
            <a:ext cx="479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B6A8E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он увял…</a:t>
            </a:r>
            <a:endParaRPr lang="ru-RU" sz="5400" b="1" cap="all" spc="0" dirty="0">
              <a:ln/>
              <a:solidFill>
                <a:srgbClr val="B6A8E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14488"/>
            <a:ext cx="724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Я поймал мотылька…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71744"/>
            <a:ext cx="878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и он умер у меня на ладони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929066"/>
            <a:ext cx="78528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тогда я понял, что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прикоснуться к красоте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можно только сердцем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88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Необыкновенное путешествие </vt:lpstr>
      <vt:lpstr>        Мы узнаем лес полон тайны и чудес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Необыкновенное путешествие </dc:title>
  <dc:creator>Admin</dc:creator>
  <cp:lastModifiedBy>Admin</cp:lastModifiedBy>
  <cp:revision>20</cp:revision>
  <dcterms:created xsi:type="dcterms:W3CDTF">2010-03-17T18:43:55Z</dcterms:created>
  <dcterms:modified xsi:type="dcterms:W3CDTF">2014-04-14T03:22:13Z</dcterms:modified>
</cp:coreProperties>
</file>