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00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82;&#1072;&#1088;&#1090;&#1086;&#1095;&#1082;&#1072;%20&#1091;&#1095;&#1077;&#1085;&#1080;&#1082;&#1072;.docx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578647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Ошибка- ответ не правильный или ответа нет.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Критерии оценивания:</a:t>
            </a:r>
            <a:br>
              <a:rPr lang="ru-RU" dirty="0" smtClean="0"/>
            </a:br>
            <a:r>
              <a:rPr lang="ru-RU" dirty="0" smtClean="0"/>
              <a:t>«5»-   нет ошибок.</a:t>
            </a:r>
            <a:br>
              <a:rPr lang="ru-RU" dirty="0" smtClean="0"/>
            </a:br>
            <a:r>
              <a:rPr lang="ru-RU" dirty="0" smtClean="0"/>
              <a:t>«4»-1 или 2 ошибки.</a:t>
            </a:r>
            <a:br>
              <a:rPr lang="ru-RU" dirty="0" smtClean="0"/>
            </a:br>
            <a:r>
              <a:rPr lang="ru-RU" dirty="0" smtClean="0"/>
              <a:t>«3» -3-4 ошибки.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79687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;-) – те, кто считает, что поработал на уроке на оценку “5”;</a:t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r>
              <a:rPr lang="ru-RU" sz="4000" dirty="0" smtClean="0"/>
              <a:t>:-) – те, кто считает, что </a:t>
            </a:r>
            <a:r>
              <a:rPr lang="ru-RU" sz="4000" dirty="0" smtClean="0"/>
              <a:t>достаточно </a:t>
            </a:r>
            <a:r>
              <a:rPr lang="ru-RU" sz="4000" dirty="0" smtClean="0"/>
              <a:t>хорошо понял тему и поработал на урок на “4”;</a:t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r>
              <a:rPr lang="ru-RU" sz="4000" dirty="0" smtClean="0"/>
              <a:t>:-( – те, кто считает, что ему еще много нужно работать над данной темой.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851648" cy="18288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atin typeface="Monotype Corsiva" pitchFamily="66" charset="0"/>
              </a:rPr>
              <a:t>Циклический алгоритм</a:t>
            </a:r>
            <a:endParaRPr lang="ru-RU" sz="8000" b="1" dirty="0"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209668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Цель - научится составлять циклические алгоритмы, записывать их разными способами.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>
            <a:normAutofit fontScale="90000"/>
          </a:bodyPr>
          <a:lstStyle/>
          <a:p>
            <a:r>
              <a:rPr lang="ru-RU" sz="4000" b="1" u="sng" dirty="0" smtClean="0"/>
              <a:t>Примеры: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1.Иван каждый день играет с ребятами во дворе в футбол.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2.Руслан ежедневно отказывается от утренней пробежки со старшим братом.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3.Маша зимой часто болеет и редко посещает уроки физкультуры.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u="sng" dirty="0" smtClean="0"/>
              <a:t>Повторения(циклы) в нашей жизни</a:t>
            </a:r>
            <a:endParaRPr lang="ru-RU" sz="4000" u="sng" dirty="0"/>
          </a:p>
        </p:txBody>
      </p:sp>
      <p:pic>
        <p:nvPicPr>
          <p:cNvPr id="5" name="Содержимое 4" descr="Земля и солнц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928802"/>
            <a:ext cx="3993103" cy="2994827"/>
          </a:xfrm>
        </p:spPr>
      </p:pic>
      <p:pic>
        <p:nvPicPr>
          <p:cNvPr id="6" name="Содержимое 5" descr="круговорот воды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83203" y="3429000"/>
            <a:ext cx="4960797" cy="3214686"/>
          </a:xfrm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68184"/>
          </a:xfrm>
        </p:spPr>
        <p:txBody>
          <a:bodyPr>
            <a:normAutofit/>
          </a:bodyPr>
          <a:lstStyle/>
          <a:p>
            <a:r>
              <a:rPr lang="ru-RU" sz="4000" b="1" u="sng" dirty="0" smtClean="0"/>
              <a:t>Циклический алгоритм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(с повторением) </a:t>
            </a:r>
            <a:r>
              <a:rPr lang="ru-RU" sz="4000" dirty="0" smtClean="0"/>
              <a:t> – это алгоритм, который предусматривает многократное повторение каких – либо действий, </a:t>
            </a:r>
            <a:r>
              <a:rPr lang="ru-RU" sz="4000" b="1" dirty="0" smtClean="0"/>
              <a:t>пока</a:t>
            </a:r>
            <a:r>
              <a:rPr lang="ru-RU" sz="4000" dirty="0" smtClean="0"/>
              <a:t> выполняется некоторое условие.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39622"/>
          </a:xfrm>
        </p:spPr>
        <p:txBody>
          <a:bodyPr>
            <a:noAutofit/>
          </a:bodyPr>
          <a:lstStyle/>
          <a:p>
            <a:r>
              <a:rPr lang="ru-RU" sz="5400" b="1" u="sng" dirty="0" smtClean="0"/>
              <a:t>Задача 1.</a:t>
            </a:r>
            <a:r>
              <a:rPr lang="ru-RU" sz="5400" dirty="0" smtClean="0"/>
              <a:t> </a:t>
            </a:r>
            <a:br>
              <a:rPr lang="ru-RU" sz="5400" dirty="0" smtClean="0"/>
            </a:br>
            <a:r>
              <a:rPr lang="ru-RU" sz="5400" dirty="0" smtClean="0"/>
              <a:t> </a:t>
            </a:r>
            <a:br>
              <a:rPr lang="ru-RU" sz="5400" dirty="0" smtClean="0"/>
            </a:br>
            <a:r>
              <a:rPr lang="ru-RU" sz="5400" dirty="0" smtClean="0"/>
              <a:t>Миша – спортсмен. Его утро начинается с зарядки: </a:t>
            </a:r>
            <a:br>
              <a:rPr lang="ru-RU" sz="5400" dirty="0" smtClean="0"/>
            </a:br>
            <a:r>
              <a:rPr lang="ru-RU" sz="5400" dirty="0" smtClean="0"/>
              <a:t>он </a:t>
            </a:r>
            <a:r>
              <a:rPr lang="ru-RU" sz="5400" b="1" dirty="0" smtClean="0"/>
              <a:t>30 раз </a:t>
            </a:r>
            <a:r>
              <a:rPr lang="ru-RU" sz="5400" dirty="0" smtClean="0"/>
              <a:t>отжимается, затем обтирается холодным полотенцем, собирается и идет в школу.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15391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Задача 2. </a:t>
            </a:r>
            <a:r>
              <a:rPr lang="ru-RU" b="1" dirty="0" smtClean="0"/>
              <a:t>(каждый ученик в тетради)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Запишите алгоритм по предложенной блок-схеме.</a:t>
            </a:r>
            <a:br>
              <a:rPr lang="ru-RU" dirty="0" smtClean="0"/>
            </a:br>
            <a:r>
              <a:rPr lang="ru-RU" b="1" dirty="0" smtClean="0"/>
              <a:t>нет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Мише надо усерднее заниматься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начало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Миша занимается в секции легкой атлетики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Миша выполнил норматив по бегу?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конец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Миша стал кандидатом в мастера спорта по легкой атлетике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7300" dirty="0" smtClean="0"/>
              <a:t> </a:t>
            </a:r>
            <a:r>
              <a:rPr lang="ru-RU" sz="7300" u="sng" dirty="0" smtClean="0">
                <a:hlinkClick r:id="rId2" action="ppaction://hlinkfile"/>
              </a:rPr>
              <a:t>Задача 2</a:t>
            </a:r>
            <a:r>
              <a:rPr lang="ru-RU" sz="7300" u="sng" dirty="0" smtClean="0"/>
              <a:t/>
            </a:r>
            <a:br>
              <a:rPr lang="ru-RU" sz="7300" u="sng" dirty="0" smtClean="0"/>
            </a:br>
            <a:r>
              <a:rPr lang="ru-RU" sz="7300" dirty="0" smtClean="0"/>
              <a:t>Запишите алгоритм по предложенной блок-схеме в карточке ученика</a:t>
            </a:r>
            <a:br>
              <a:rPr lang="ru-RU" sz="7300" dirty="0" smtClean="0"/>
            </a:br>
            <a:endParaRPr lang="ru-RU" sz="7300" dirty="0"/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0" y="0"/>
            <a:ext cx="6143636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68052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Практическая работа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«Скакалочка»</a:t>
            </a:r>
            <a:br>
              <a:rPr lang="ru-RU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3200" b="1" dirty="0" smtClean="0"/>
              <a:t>Необходимо сделать заготовки для презентации.</a:t>
            </a:r>
            <a:br>
              <a:rPr lang="ru-RU" sz="32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i="1" dirty="0" smtClean="0"/>
              <a:t>Продумать  алгоритм создания 4 слайдов, на которых будет изображена девочка со скакалочкой.</a:t>
            </a:r>
            <a:br>
              <a:rPr lang="ru-RU" sz="2700" b="1" i="1" dirty="0" smtClean="0"/>
            </a:br>
            <a:r>
              <a:rPr lang="ru-RU" sz="2700" b="1" i="1" dirty="0" smtClean="0"/>
              <a:t>Выбрать  программу, в которой вы будете её создавать.</a:t>
            </a:r>
            <a:br>
              <a:rPr lang="ru-RU" sz="2700" b="1" i="1" dirty="0" smtClean="0"/>
            </a:br>
            <a:r>
              <a:rPr lang="ru-RU" sz="2700" b="1" i="1" dirty="0" smtClean="0"/>
              <a:t>Нарисовать девочку, которая прыгает через скакалку.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39622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Домашнее задание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параграф  </a:t>
            </a:r>
            <a:br>
              <a:rPr lang="ru-RU" sz="4000" dirty="0" smtClean="0"/>
            </a:br>
            <a:r>
              <a:rPr lang="ru-RU" sz="4000" dirty="0" smtClean="0"/>
              <a:t>вопросы после параграфа</a:t>
            </a:r>
            <a:br>
              <a:rPr lang="ru-RU" sz="4000" dirty="0" smtClean="0"/>
            </a:br>
            <a:r>
              <a:rPr lang="ru-RU" sz="4000" dirty="0" smtClean="0"/>
              <a:t>составить свой собственный неповторимый узор из повторяющихся элементов и принести на следующий урок получившийся файл на любом из носителей информации.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63</Words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Ошибка- ответ не правильный или ответа нет.  Критерии оценивания: «5»-   нет ошибок. «4»-1 или 2 ошибки. «3» -3-4 ошибки. </vt:lpstr>
      <vt:lpstr>Циклический алгоритм</vt:lpstr>
      <vt:lpstr>Примеры: 1.Иван каждый день играет с ребятами во дворе в футбол.  2.Руслан ежедневно отказывается от утренней пробежки со старшим братом.  3.Маша зимой часто болеет и редко посещает уроки физкультуры. </vt:lpstr>
      <vt:lpstr>Повторения(циклы) в нашей жизни</vt:lpstr>
      <vt:lpstr>Циклический алгоритм  (с повторением)  – это алгоритм, который предусматривает многократное повторение каких – либо действий, пока выполняется некоторое условие.   </vt:lpstr>
      <vt:lpstr>Задача 1.    Миша – спортсмен. Его утро начинается с зарядки:  он 30 раз отжимается, затем обтирается холодным полотенцем, собирается и идет в школу.</vt:lpstr>
      <vt:lpstr>Задача 2. (каждый ученик в тетради)   Запишите алгоритм по предложенной блок-схеме. нет да Мише надо усерднее заниматься начало Миша занимается в секции легкой атлетики   Миша выполнил норматив по бегу? конец Миша стал кандидатом в мастера спорта по легкой атлетике                                                  Задача 2 Запишите алгоритм по предложенной блок-схеме в карточке ученика </vt:lpstr>
      <vt:lpstr>Практическая работа «Скакалочка»   Необходимо сделать заготовки для презентации.  Продумать  алгоритм создания 4 слайдов, на которых будет изображена девочка со скакалочкой. Выбрать  программу, в которой вы будете её создавать. Нарисовать девочку, которая прыгает через скакалку.  </vt:lpstr>
      <vt:lpstr>Домашнее задание параграф   вопросы после параграфа составить свой собственный неповторимый узор из повторяющихся элементов и принести на следующий урок получившийся файл на любом из носителей информации. </vt:lpstr>
      <vt:lpstr>;-) – те, кто считает, что поработал на уроке на оценку “5”;   :-) – те, кто считает, что достаточно хорошо понял тему и поработал на урок на “4”;   :-( – те, кто считает, что ему еще много нужно работать над данной темой.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Ошибка- ответ не правильный или ответа нет.  Критерии оценивания: «5»-  1 или нет ошибок. «4»-2 или 3 ошибки. «3» -4-5 ошибок. </dc:title>
  <cp:lastModifiedBy>Бондарева</cp:lastModifiedBy>
  <cp:revision>16</cp:revision>
  <dcterms:modified xsi:type="dcterms:W3CDTF">2001-12-31T22:27:09Z</dcterms:modified>
</cp:coreProperties>
</file>