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3" r:id="rId16"/>
    <p:sldId id="272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://www.aif.ru/olymp2014/olympnews/11112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256490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2014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3528392" cy="21602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 smtClean="0"/>
              <a:t>Выполнила: учитель физкультуры</a:t>
            </a:r>
          </a:p>
          <a:p>
            <a:pPr algn="l"/>
            <a:r>
              <a:rPr lang="ru-RU" sz="2000" dirty="0" smtClean="0"/>
              <a:t>МАОУ «СОШ №21 с углубленным </a:t>
            </a:r>
          </a:p>
          <a:p>
            <a:pPr algn="l"/>
            <a:r>
              <a:rPr lang="ru-RU" sz="2000" dirty="0" smtClean="0"/>
              <a:t>изучением немецкого языка»</a:t>
            </a:r>
          </a:p>
          <a:p>
            <a:pPr algn="l"/>
            <a:r>
              <a:rPr lang="ru-RU" sz="2000" dirty="0" smtClean="0"/>
              <a:t>Г.Сыктывкар</a:t>
            </a:r>
          </a:p>
          <a:p>
            <a:pPr algn="l"/>
            <a:r>
              <a:rPr lang="ru-RU" sz="2000" dirty="0" smtClean="0"/>
              <a:t>Костенко Надежда Васильевна</a:t>
            </a:r>
            <a:endParaRPr lang="ru-RU" sz="2000" dirty="0"/>
          </a:p>
        </p:txBody>
      </p:sp>
      <p:pic>
        <p:nvPicPr>
          <p:cNvPr id="4" name="Picture 2" descr="http://www.sportrevolution.ro/wp-content/uploads/2013/02/sochi-olym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370790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1052736"/>
            <a:ext cx="4788024" cy="58052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24 сентября 2012 года, ровно за 500 дней до старта зимних Олимпийских игр, Дмитрий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Чернышенко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 назвал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слоган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 предстоящих соревнований: «Жаркие. Зимние. Твои». На английском языке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слоган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 звучит следующим образом: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Hot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.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Cool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.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Yours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Angsana New" pitchFamily="18" charset="-34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899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Слоган</a:t>
            </a:r>
            <a:r>
              <a:rPr lang="ru-RU" dirty="0" smtClean="0"/>
              <a:t> </a:t>
            </a:r>
            <a:r>
              <a:rPr lang="ru-RU" dirty="0" err="1" smtClean="0"/>
              <a:t>Олимпийких</a:t>
            </a:r>
            <a:r>
              <a:rPr lang="ru-RU" dirty="0" smtClean="0"/>
              <a:t> Игр в Сочи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32448" cy="2232248"/>
          </a:xfrm>
          <a:prstGeom prst="rect">
            <a:avLst/>
          </a:prstGeom>
        </p:spPr>
      </p:pic>
      <p:pic>
        <p:nvPicPr>
          <p:cNvPr id="5" name="Рисунок 4" descr="квапр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7"/>
            <a:ext cx="40324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5220072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Биатлон</a:t>
            </a:r>
          </a:p>
          <a:p>
            <a:r>
              <a:rPr lang="ru-RU" sz="2600" dirty="0" smtClean="0"/>
              <a:t>Бобслей, скелетон</a:t>
            </a:r>
          </a:p>
          <a:p>
            <a:r>
              <a:rPr lang="ru-RU" sz="2600" dirty="0" smtClean="0"/>
              <a:t>Конькобежный спорт, фигурное катание, шорт-трек</a:t>
            </a:r>
          </a:p>
          <a:p>
            <a:r>
              <a:rPr lang="ru-RU" sz="2600" dirty="0" smtClean="0"/>
              <a:t>Кёрлинг</a:t>
            </a:r>
          </a:p>
          <a:p>
            <a:r>
              <a:rPr lang="ru-RU" sz="2600" dirty="0" smtClean="0"/>
              <a:t>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sz="2600" dirty="0" smtClean="0"/>
              <a:t>Санный спорт</a:t>
            </a:r>
          </a:p>
          <a:p>
            <a:r>
              <a:rPr lang="ru-RU" sz="2600" dirty="0" smtClean="0"/>
              <a:t>Хоккей с шайбой</a:t>
            </a:r>
          </a:p>
          <a:p>
            <a:r>
              <a:rPr lang="ru-RU" sz="2600" dirty="0" smtClean="0"/>
              <a:t>Скелетон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спорта Зимней Олимпиады в Сочи</a:t>
            </a:r>
            <a:endParaRPr lang="ru-RU" sz="3200" dirty="0"/>
          </a:p>
        </p:txBody>
      </p:sp>
      <p:pic>
        <p:nvPicPr>
          <p:cNvPr id="5" name="Рисунок 4" descr="105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399593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уыапм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0352" y="4149080"/>
            <a:ext cx="1636068" cy="24541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Талисманы Олимпиады</a:t>
            </a:r>
            <a:endParaRPr lang="ru-RU" sz="4800" i="1" dirty="0"/>
          </a:p>
        </p:txBody>
      </p:sp>
      <p:pic>
        <p:nvPicPr>
          <p:cNvPr id="6" name="Рисунок 5" descr="дор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088232" cy="2088232"/>
          </a:xfrm>
          <a:prstGeom prst="rect">
            <a:avLst/>
          </a:prstGeom>
        </p:spPr>
      </p:pic>
      <p:pic>
        <p:nvPicPr>
          <p:cNvPr id="7" name="Рисунок 6" descr="аспм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2016224" cy="2520280"/>
          </a:xfrm>
          <a:prstGeom prst="rect">
            <a:avLst/>
          </a:prstGeom>
        </p:spPr>
      </p:pic>
      <p:pic>
        <p:nvPicPr>
          <p:cNvPr id="8" name="Рисунок 7" descr="73713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340768"/>
            <a:ext cx="1676337" cy="2203002"/>
          </a:xfrm>
          <a:prstGeom prst="rect">
            <a:avLst/>
          </a:prstGeom>
        </p:spPr>
      </p:pic>
      <p:pic>
        <p:nvPicPr>
          <p:cNvPr id="9" name="Рисунок 8" descr="спами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2536" y="1484784"/>
            <a:ext cx="2232249" cy="20205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68144" y="1700808"/>
            <a:ext cx="29878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Символы Олимпийских Игр Сочи-2014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293096"/>
            <a:ext cx="30243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Символы Паралимпийских Игр Сочи - 2014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41763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Олимпийские награды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1960" y="1124744"/>
            <a:ext cx="4932040" cy="5733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   30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мая 2013 года в Санкт-Петербурге был обнародован дизайн медалей Зимних Олимпийских игр и Паралимпийских игр. Всего было изготовлено около 1300 наград, что является рекордным показателем для зимних олимпиад. </a:t>
            </a:r>
            <a:endParaRPr lang="ru-RU" dirty="0"/>
          </a:p>
        </p:txBody>
      </p:sp>
      <p:pic>
        <p:nvPicPr>
          <p:cNvPr id="9" name="Рисунок 8" descr="Paralimpiyskie-medali-Sochi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3326903" cy="485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Наши Олимпийцы</a:t>
            </a:r>
            <a:endParaRPr lang="ru-RU" sz="6600" dirty="0"/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1656183"/>
          </a:xfrm>
        </p:spPr>
      </p:pic>
      <p:pic>
        <p:nvPicPr>
          <p:cNvPr id="7" name="Рисунок 6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8640960" cy="1584176"/>
          </a:xfrm>
          <a:prstGeom prst="rect">
            <a:avLst/>
          </a:prstGeom>
        </p:spPr>
      </p:pic>
      <p:pic>
        <p:nvPicPr>
          <p:cNvPr id="8" name="Рисунок 7" descr="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864096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24936" cy="5684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24528" y="1700808"/>
            <a:ext cx="44028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68952" cy="1917034"/>
          </a:xfrm>
          <a:prstGeom prst="rect">
            <a:avLst/>
          </a:prstGeom>
        </p:spPr>
      </p:pic>
      <p:pic>
        <p:nvPicPr>
          <p:cNvPr id="6" name="Рисунок 5" descr="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8568952" cy="1625921"/>
          </a:xfrm>
          <a:prstGeom prst="rect">
            <a:avLst/>
          </a:prstGeom>
        </p:spPr>
      </p:pic>
      <p:pic>
        <p:nvPicPr>
          <p:cNvPr id="7" name="Рисунок 6" descr="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653136"/>
            <a:ext cx="8640960" cy="1510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80528" y="1268760"/>
            <a:ext cx="424847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15-летняя Юлия </a:t>
            </a:r>
            <a:r>
              <a:rPr lang="ru-RU" dirty="0" err="1" smtClean="0"/>
              <a:t>Липницкая</a:t>
            </a:r>
            <a:r>
              <a:rPr lang="ru-RU" dirty="0" smtClean="0"/>
              <a:t> стала олимпийской </a:t>
            </a:r>
            <a:r>
              <a:rPr lang="ru-RU" b="1" dirty="0" smtClean="0"/>
              <a:t>самой </a:t>
            </a:r>
            <a:r>
              <a:rPr lang="ru-RU" dirty="0" smtClean="0"/>
              <a:t>молодой чемпионкой Олимпийских Игр. 9 февраля </a:t>
            </a:r>
            <a:r>
              <a:rPr lang="ru-RU" dirty="0" err="1" smtClean="0"/>
              <a:t>Липницкая</a:t>
            </a:r>
            <a:r>
              <a:rPr lang="ru-RU" dirty="0" smtClean="0"/>
              <a:t> выступила в произвольной программе в рамках командного турнира. Она заняла первое место, набрав 141,51 балла. 8 февраля Юлия выиграла также и короткую программу. Таким образом, она принесла команде 20 баллов из 20 возможных.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Большой Рекорд Маленькой Девочки</a:t>
            </a:r>
            <a:endParaRPr lang="ru-RU" sz="4000" dirty="0"/>
          </a:p>
        </p:txBody>
      </p:sp>
      <p:pic>
        <p:nvPicPr>
          <p:cNvPr id="5" name="Рисунок 4" descr="c9d229f25ed1e0bae6f711e24d9d9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501008"/>
            <a:ext cx="2555776" cy="28635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624" y="1196752"/>
            <a:ext cx="3384376" cy="2304256"/>
          </a:xfrm>
          <a:prstGeom prst="rect">
            <a:avLst/>
          </a:prstGeom>
        </p:spPr>
      </p:pic>
      <p:pic>
        <p:nvPicPr>
          <p:cNvPr id="4" name="Рисунок 3" descr="52f4ca34-d2a2-32bc-d2a2-32b3a683bb2e.photo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996952"/>
            <a:ext cx="252028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980728"/>
            <a:ext cx="4752528" cy="40324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   В общем же, Олимпиада, от которой ожидали исключительно провала, как в спортивном, так и в организационном плане, оставила намного больше позитивных впечатлений, чем какого-то негатива.</a:t>
            </a:r>
          </a:p>
          <a:p>
            <a:pPr algn="ctr">
              <a:buNone/>
            </a:pPr>
            <a:r>
              <a:rPr lang="ru-RU" dirty="0" smtClean="0"/>
              <a:t>    Для атлетов были созданы все условия. Для зрителей максимально упростили передвижение по региону, сделав весь транспорт бесплатным. Для прессы нигде и никогда не было таких роскошных условий труда, как в Сочи-2014, да и волонтёры остались пребыванием в Сочи более чем довольны.</a:t>
            </a:r>
          </a:p>
          <a:p>
            <a:pPr algn="ctr">
              <a:buNone/>
            </a:pPr>
            <a:r>
              <a:rPr lang="ru-RU" dirty="0" smtClean="0"/>
              <a:t>   В принципе, для подведения итогов достаточно сказать, что Россия на домашней Олимпиаде </a:t>
            </a:r>
            <a:r>
              <a:rPr lang="ru-RU" dirty="0" smtClean="0">
                <a:hlinkClick r:id="rId2"/>
              </a:rPr>
              <a:t>заняла первое общекомандное место</a:t>
            </a:r>
            <a:r>
              <a:rPr lang="ru-RU" dirty="0" smtClean="0"/>
              <a:t> в медальном зачёте с самым молодым на соревнованиях составом.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96752"/>
          </a:xfrm>
        </p:spPr>
        <p:txBody>
          <a:bodyPr/>
          <a:lstStyle/>
          <a:p>
            <a:pPr algn="ctr"/>
            <a:r>
              <a:rPr lang="ru-RU" dirty="0" smtClean="0"/>
              <a:t>Итоги Олимпийских Игр</a:t>
            </a:r>
            <a:endParaRPr lang="ru-RU" dirty="0"/>
          </a:p>
        </p:txBody>
      </p:sp>
      <p:pic>
        <p:nvPicPr>
          <p:cNvPr id="4" name="Рисунок 3" descr="zrYBNjp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869160"/>
            <a:ext cx="2592288" cy="1772816"/>
          </a:xfrm>
          <a:prstGeom prst="rect">
            <a:avLst/>
          </a:prstGeom>
        </p:spPr>
      </p:pic>
      <p:pic>
        <p:nvPicPr>
          <p:cNvPr id="5" name="Рисунок 4" descr="82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908720"/>
            <a:ext cx="1896159" cy="1656184"/>
          </a:xfrm>
          <a:prstGeom prst="rect">
            <a:avLst/>
          </a:prstGeom>
        </p:spPr>
      </p:pic>
      <p:pic>
        <p:nvPicPr>
          <p:cNvPr id="6" name="Рисунок 5" descr="003972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941168"/>
            <a:ext cx="2880320" cy="1767830"/>
          </a:xfrm>
          <a:prstGeom prst="rect">
            <a:avLst/>
          </a:prstGeom>
        </p:spPr>
      </p:pic>
      <p:pic>
        <p:nvPicPr>
          <p:cNvPr id="7" name="Рисунок 6" descr="батл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36912"/>
            <a:ext cx="2339752" cy="1680273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2126159" cy="1428750"/>
          </a:xfrm>
          <a:prstGeom prst="rect">
            <a:avLst/>
          </a:prstGeom>
        </p:spPr>
      </p:pic>
      <p:pic>
        <p:nvPicPr>
          <p:cNvPr id="9" name="Рисунок 8" descr="pic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852936"/>
            <a:ext cx="1979712" cy="157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 Создать общее представление о зимних Олимпийских играх 2014</a:t>
            </a:r>
          </a:p>
          <a:p>
            <a:pPr lvl="0"/>
            <a:r>
              <a:rPr lang="ru-RU" dirty="0" smtClean="0"/>
              <a:t> Способствовать формированию эстетического отношения к искусству</a:t>
            </a:r>
          </a:p>
          <a:p>
            <a:pPr lvl="0"/>
            <a:r>
              <a:rPr lang="ru-RU" dirty="0" smtClean="0"/>
              <a:t> Воспитание волевых качеств, интереса и привычки к самостоятельным занятиям физической культурой</a:t>
            </a:r>
          </a:p>
          <a:p>
            <a:pPr lvl="0"/>
            <a:r>
              <a:rPr lang="ru-RU" dirty="0" smtClean="0"/>
              <a:t>Воспитание патриотизма подрастающего поколения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4032448" cy="4666523"/>
          </a:xfrm>
        </p:spPr>
        <p:txBody>
          <a:bodyPr>
            <a:normAutofit/>
          </a:bodyPr>
          <a:lstStyle/>
          <a:p>
            <a:r>
              <a:rPr lang="ru-RU" dirty="0" smtClean="0"/>
              <a:t>Слово «олимпиада» изначально означало не сами игры, а четырехлетний промежуток между ними.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/>
              <a:t>ИЗ ИСТОРИИ</a:t>
            </a:r>
            <a:endParaRPr lang="ru-RU" sz="6000" i="1" dirty="0"/>
          </a:p>
        </p:txBody>
      </p:sp>
      <p:pic>
        <p:nvPicPr>
          <p:cNvPr id="4" name="Рисунок 3" descr="3f203d34621855cfb001362930c655da_500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445148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1196752"/>
            <a:ext cx="3888432" cy="518457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Одной из традиций Олимпийцев является Олимпийская клятва.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ТРАДИЦИИ ОЛИМПИЙСКИХ ИГР</a:t>
            </a:r>
            <a:endParaRPr lang="ru-RU" dirty="0"/>
          </a:p>
        </p:txBody>
      </p:sp>
      <p:pic>
        <p:nvPicPr>
          <p:cNvPr id="4" name="Рисунок 3" descr="461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608512" cy="441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4330824" cy="24928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Олимпийский Логотип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7984" y="692696"/>
            <a:ext cx="4716016" cy="61653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Логотип олимпийских игр выглядит как пять объединенных между собой колец разных цветов. Этот логотип так же нанесен и на олимпийский флаг, который имеет белый фон означающий мир во всем мире. </a:t>
            </a:r>
            <a:endParaRPr lang="ru-RU" sz="2800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20480" cy="308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04664"/>
            <a:ext cx="7452320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XXII зимние Олимпийские игры в г. Сочи 2014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73713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892916" cy="380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80528" y="188640"/>
            <a:ext cx="4176464" cy="6148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/>
              <a:t>    XXII зимние Олимпийские игры в г. Сочи 2014</a:t>
            </a:r>
            <a:r>
              <a:rPr lang="ru-RU" sz="2600" dirty="0" smtClean="0"/>
              <a:t>) — международное спортивное мероприятие, которое проходило в </a:t>
            </a:r>
            <a:r>
              <a:rPr lang="ru-RU" sz="2600" u="sng" dirty="0" smtClean="0"/>
              <a:t> Сочи  </a:t>
            </a:r>
            <a:r>
              <a:rPr lang="ru-RU" sz="2600" dirty="0" smtClean="0"/>
              <a:t>с 7 по 23 февраля 2014 года. Столица Олимпийских игр Сочи 2014 была выбрана во время 119-й сессии МОК в городе Гватемала 4 июля 2007 года.</a:t>
            </a:r>
            <a:r>
              <a:rPr lang="ru-RU" sz="2600" baseline="30000" dirty="0" smtClean="0"/>
              <a:t> 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1412776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ost-6031-1183593806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04664"/>
            <a:ext cx="4392488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417638"/>
          </a:xfrm>
        </p:spPr>
        <p:txBody>
          <a:bodyPr/>
          <a:lstStyle/>
          <a:p>
            <a:pPr algn="ctr"/>
            <a:r>
              <a:rPr lang="ru-RU" dirty="0" smtClean="0"/>
              <a:t>Спортивные Сооружения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1960" y="188640"/>
            <a:ext cx="4752528" cy="66693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200" b="1" dirty="0" smtClean="0"/>
              <a:t>Расположение спортивных сооружений Олимпийского парка:</a:t>
            </a:r>
            <a:br>
              <a:rPr lang="ru-RU" sz="3200" b="1" dirty="0" smtClean="0"/>
            </a:br>
            <a:r>
              <a:rPr lang="ru-RU" dirty="0" smtClean="0"/>
              <a:t>1. Путь от железнодорожной станции</a:t>
            </a:r>
            <a:br>
              <a:rPr lang="ru-RU" dirty="0" smtClean="0"/>
            </a:br>
            <a:r>
              <a:rPr lang="ru-RU" dirty="0" smtClean="0"/>
              <a:t>2. Международный передающий центр</a:t>
            </a:r>
            <a:br>
              <a:rPr lang="ru-RU" dirty="0" smtClean="0"/>
            </a:br>
            <a:r>
              <a:rPr lang="ru-RU" dirty="0" smtClean="0"/>
              <a:t>3. Дворец зимнего спорта «Айсберг»</a:t>
            </a:r>
            <a:br>
              <a:rPr lang="ru-RU" dirty="0" smtClean="0"/>
            </a:br>
            <a:r>
              <a:rPr lang="ru-RU" dirty="0" smtClean="0"/>
              <a:t>4. «Адлер-Арена»</a:t>
            </a:r>
            <a:br>
              <a:rPr lang="ru-RU" dirty="0" smtClean="0"/>
            </a:br>
            <a:r>
              <a:rPr lang="ru-RU" dirty="0" smtClean="0"/>
              <a:t>5. Главная олимпийская деревня</a:t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 err="1" smtClean="0"/>
              <a:t>Кёрлинговый</a:t>
            </a:r>
            <a:r>
              <a:rPr lang="ru-RU" dirty="0" smtClean="0"/>
              <a:t> центр «Ледяной куб»</a:t>
            </a:r>
            <a:br>
              <a:rPr lang="ru-RU" dirty="0" smtClean="0"/>
            </a:br>
            <a:r>
              <a:rPr lang="ru-RU" dirty="0" smtClean="0"/>
              <a:t>7. Площадь «</a:t>
            </a:r>
            <a:r>
              <a:rPr lang="ru-RU" dirty="0" err="1" smtClean="0"/>
              <a:t>Медал</a:t>
            </a:r>
            <a:r>
              <a:rPr lang="ru-RU" dirty="0" smtClean="0"/>
              <a:t> Плаза»</a:t>
            </a:r>
            <a:br>
              <a:rPr lang="ru-RU" dirty="0" smtClean="0"/>
            </a:br>
            <a:r>
              <a:rPr lang="ru-RU" dirty="0" smtClean="0"/>
              <a:t>8. Большой ледовый дворец «Большой»</a:t>
            </a:r>
            <a:br>
              <a:rPr lang="ru-RU" dirty="0" smtClean="0"/>
            </a:br>
            <a:r>
              <a:rPr lang="ru-RU" dirty="0" smtClean="0"/>
              <a:t>9. Ледовая арена «Шайба»</a:t>
            </a:r>
            <a:br>
              <a:rPr lang="ru-RU" dirty="0" smtClean="0"/>
            </a:br>
            <a:r>
              <a:rPr lang="ru-RU" dirty="0" smtClean="0"/>
              <a:t>10. Олимпийский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</a:p>
          <a:p>
            <a:pPr algn="r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440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196752"/>
            <a:ext cx="4464496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Эстафета олимпийского огня «Сочи 2014» является самой продолжительной и масштабной в истории зимних Олимпийских игр. Стартовала она 7 октября 2013 года и завершилась  в день открытия Олимпиады 7 февраля 2014 года.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Олимпийского Огня</a:t>
            </a:r>
            <a:endParaRPr lang="ru-RU" dirty="0"/>
          </a:p>
        </p:txBody>
      </p:sp>
      <p:pic>
        <p:nvPicPr>
          <p:cNvPr id="4" name="Рисунок 3" descr="8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9248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B5E8F3"/>
      </a:lt2>
      <a:accent1>
        <a:srgbClr val="A6DCEA"/>
      </a:accent1>
      <a:accent2>
        <a:srgbClr val="AEB1CF"/>
      </a:accent2>
      <a:accent3>
        <a:srgbClr val="1FADCC"/>
      </a:accent3>
      <a:accent4>
        <a:srgbClr val="0070C0"/>
      </a:accent4>
      <a:accent5>
        <a:srgbClr val="868AB7"/>
      </a:accent5>
      <a:accent6>
        <a:srgbClr val="7D3C4A"/>
      </a:accent6>
      <a:hlink>
        <a:srgbClr val="EB757B"/>
      </a:hlink>
      <a:folHlink>
        <a:srgbClr val="B5B5B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305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ОЛИМПИЙСКИЕ  ИГРЫ 2014</vt:lpstr>
      <vt:lpstr>Цель урока:</vt:lpstr>
      <vt:lpstr>ИЗ ИСТОРИИ</vt:lpstr>
      <vt:lpstr>ТРАДИЦИИ ОЛИМПИЙСКИХ ИГР</vt:lpstr>
      <vt:lpstr>Олимпийский Логотип</vt:lpstr>
      <vt:lpstr>XXII зимние Олимпийские игры в г. Сочи 2014 </vt:lpstr>
      <vt:lpstr>Слайд 7</vt:lpstr>
      <vt:lpstr>Спортивные Сооружения</vt:lpstr>
      <vt:lpstr>Эстафета Олимпийского Огня</vt:lpstr>
      <vt:lpstr>Слоган Олимпийких Игр в Сочи</vt:lpstr>
      <vt:lpstr>Виды спорта Зимней Олимпиады в Сочи</vt:lpstr>
      <vt:lpstr>Талисманы Олимпиады</vt:lpstr>
      <vt:lpstr>Олимпийские награды</vt:lpstr>
      <vt:lpstr>Наши Олимпийцы</vt:lpstr>
      <vt:lpstr>Слайд 15</vt:lpstr>
      <vt:lpstr>Большой Рекорд Маленькой Девочки</vt:lpstr>
      <vt:lpstr>Итоги Олимпийских Игр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 ИГРЫ 2014</dc:title>
  <dc:creator>User</dc:creator>
  <cp:lastModifiedBy>User</cp:lastModifiedBy>
  <cp:revision>15</cp:revision>
  <dcterms:created xsi:type="dcterms:W3CDTF">2014-10-12T06:51:06Z</dcterms:created>
  <dcterms:modified xsi:type="dcterms:W3CDTF">2014-10-13T10:16:13Z</dcterms:modified>
</cp:coreProperties>
</file>