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0" r:id="rId4"/>
    <p:sldId id="261" r:id="rId5"/>
    <p:sldId id="262" r:id="rId6"/>
    <p:sldId id="263" r:id="rId7"/>
    <p:sldId id="264" r:id="rId8"/>
    <p:sldId id="265" r:id="rId9"/>
    <p:sldId id="258" r:id="rId10"/>
    <p:sldId id="267" r:id="rId11"/>
    <p:sldId id="268" r:id="rId12"/>
    <p:sldId id="269" r:id="rId13"/>
    <p:sldId id="270" r:id="rId14"/>
    <p:sldId id="271" r:id="rId15"/>
    <p:sldId id="272" r:id="rId16"/>
    <p:sldId id="266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79" d="100"/>
          <a:sy n="79" d="100"/>
        </p:scale>
        <p:origin x="108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2/12/2015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2/12/2015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2/12/2015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8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" Target="slide1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slide" Target="slide1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slide" Target="slide1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Тест на тему:</a:t>
            </a:r>
            <a:br>
              <a:rPr lang="ru-RU" dirty="0" smtClean="0"/>
            </a:br>
            <a:r>
              <a:rPr lang="ru-RU" dirty="0" smtClean="0"/>
              <a:t>«Полезные ископаемые»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Автор: учитель биологии ГОУ РК «С(К)ШИ №2 </a:t>
            </a:r>
            <a:r>
              <a:rPr lang="ru-RU" dirty="0" err="1" smtClean="0"/>
              <a:t>с.Усть-Кулом</a:t>
            </a:r>
            <a:r>
              <a:rPr lang="ru-RU" dirty="0" smtClean="0"/>
              <a:t>» </a:t>
            </a:r>
            <a:r>
              <a:rPr lang="ru-RU" dirty="0" err="1" smtClean="0"/>
              <a:t>Бабуцидзе</a:t>
            </a:r>
            <a:r>
              <a:rPr lang="ru-RU" dirty="0" smtClean="0"/>
              <a:t> Е.А.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79041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9248" y="1478280"/>
            <a:ext cx="4288536" cy="4288536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4422337" y="407015"/>
            <a:ext cx="322235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0" cap="none" spc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Неверно</a:t>
            </a:r>
            <a:endParaRPr lang="ru-RU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748619" y="5766816"/>
            <a:ext cx="713368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0" cap="none" spc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Попробуй еще раз!</a:t>
            </a:r>
            <a:endParaRPr lang="ru-RU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8" name="Стрелка влево 7">
            <a:hlinkClick r:id="rId3" action="ppaction://hlinksldjump"/>
          </p:cNvPr>
          <p:cNvSpPr/>
          <p:nvPr/>
        </p:nvSpPr>
        <p:spPr>
          <a:xfrm>
            <a:off x="719328" y="2718816"/>
            <a:ext cx="2779776" cy="179222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Вернуться к вопросу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06103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9248" y="1478280"/>
            <a:ext cx="4288536" cy="4288536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4422337" y="407015"/>
            <a:ext cx="322235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0" cap="none" spc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Неверно</a:t>
            </a:r>
            <a:endParaRPr lang="ru-RU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748619" y="5766816"/>
            <a:ext cx="713368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0" cap="none" spc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Попробуй еще раз!</a:t>
            </a:r>
            <a:endParaRPr lang="ru-RU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8" name="Стрелка влево 7">
            <a:hlinkClick r:id="rId3" action="ppaction://hlinksldjump"/>
          </p:cNvPr>
          <p:cNvSpPr/>
          <p:nvPr/>
        </p:nvSpPr>
        <p:spPr>
          <a:xfrm>
            <a:off x="719328" y="2718816"/>
            <a:ext cx="2779776" cy="179222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Вернуться к вопросу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726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9248" y="1478280"/>
            <a:ext cx="4288536" cy="4288536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4422337" y="407015"/>
            <a:ext cx="322235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0" cap="none" spc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Неверно</a:t>
            </a:r>
            <a:endParaRPr lang="ru-RU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748619" y="5766816"/>
            <a:ext cx="713368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0" cap="none" spc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Попробуй еще раз!</a:t>
            </a:r>
            <a:endParaRPr lang="ru-RU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8" name="Стрелка влево 7">
            <a:hlinkClick r:id="rId3" action="ppaction://hlinksldjump"/>
          </p:cNvPr>
          <p:cNvSpPr/>
          <p:nvPr/>
        </p:nvSpPr>
        <p:spPr>
          <a:xfrm>
            <a:off x="719328" y="2718816"/>
            <a:ext cx="2779776" cy="179222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Вернуться к вопросу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42034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9248" y="1478280"/>
            <a:ext cx="4288536" cy="4288536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4422337" y="407015"/>
            <a:ext cx="322235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0" cap="none" spc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Неверно</a:t>
            </a:r>
            <a:endParaRPr lang="ru-RU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748619" y="5766816"/>
            <a:ext cx="713368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0" cap="none" spc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Попробуй еще раз!</a:t>
            </a:r>
            <a:endParaRPr lang="ru-RU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8" name="Стрелка влево 7">
            <a:hlinkClick r:id="rId3" action="ppaction://hlinksldjump"/>
          </p:cNvPr>
          <p:cNvSpPr/>
          <p:nvPr/>
        </p:nvSpPr>
        <p:spPr>
          <a:xfrm>
            <a:off x="719328" y="2718816"/>
            <a:ext cx="2779776" cy="179222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Вернуться к вопросу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72566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9248" y="1478280"/>
            <a:ext cx="4288536" cy="4288536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4422337" y="407015"/>
            <a:ext cx="322235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0" cap="none" spc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Неверно</a:t>
            </a:r>
            <a:endParaRPr lang="ru-RU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748619" y="5766816"/>
            <a:ext cx="713368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0" cap="none" spc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Попробуй еще раз!</a:t>
            </a:r>
            <a:endParaRPr lang="ru-RU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8" name="Стрелка влево 7">
            <a:hlinkClick r:id="rId3" action="ppaction://hlinksldjump"/>
          </p:cNvPr>
          <p:cNvSpPr/>
          <p:nvPr/>
        </p:nvSpPr>
        <p:spPr>
          <a:xfrm>
            <a:off x="719328" y="2718816"/>
            <a:ext cx="2779776" cy="179222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Вернуться к вопросу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34354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9248" y="1478280"/>
            <a:ext cx="4288536" cy="4288536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4422337" y="407015"/>
            <a:ext cx="322235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0" cap="none" spc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Неверно</a:t>
            </a:r>
            <a:endParaRPr lang="ru-RU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748619" y="5766816"/>
            <a:ext cx="713368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0" cap="none" spc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Попробуй еще раз!</a:t>
            </a:r>
            <a:endParaRPr lang="ru-RU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8" name="Стрелка влево 7">
            <a:hlinkClick r:id="rId3" action="ppaction://hlinksldjump"/>
          </p:cNvPr>
          <p:cNvSpPr/>
          <p:nvPr/>
        </p:nvSpPr>
        <p:spPr>
          <a:xfrm>
            <a:off x="719328" y="2718816"/>
            <a:ext cx="2779776" cy="179222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Вернуться к вопросу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13346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0" y="995362"/>
            <a:ext cx="6096000" cy="4867275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3549224" y="72032"/>
            <a:ext cx="528862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ПОЗДРАВЛЯЮ!</a:t>
            </a:r>
            <a:endParaRPr lang="ru-RU" sz="54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801423" y="5934670"/>
            <a:ext cx="67842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ТЫ ЗАВЕРШИЛ ТЕСТ!</a:t>
            </a:r>
            <a:endParaRPr lang="ru-RU" sz="5400" b="1" cap="none" spc="0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 rot="19890167">
            <a:off x="700821" y="2967334"/>
            <a:ext cx="154882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УРА</a:t>
            </a:r>
            <a:endParaRPr lang="ru-RU" sz="5400" b="1" cap="none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 rot="1492386">
            <a:off x="9942357" y="2022454"/>
            <a:ext cx="154882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УРА</a:t>
            </a:r>
            <a:endParaRPr lang="ru-RU" sz="5400" b="1" cap="none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2237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059276" y="658091"/>
            <a:ext cx="9706004" cy="2220191"/>
          </a:xfrm>
        </p:spPr>
        <p:txBody>
          <a:bodyPr/>
          <a:lstStyle/>
          <a:p>
            <a:pPr marL="0" indent="0">
              <a:buNone/>
            </a:pPr>
            <a:r>
              <a:rPr lang="ru-RU" altLang="ru-RU" sz="4400" dirty="0" smtClean="0">
                <a:solidFill>
                  <a:srgbClr val="00007D"/>
                </a:solidFill>
                <a:latin typeface="Arial"/>
                <a:ea typeface="+mj-ea"/>
                <a:cs typeface="+mj-cs"/>
              </a:rPr>
              <a:t>1. Как </a:t>
            </a:r>
            <a:r>
              <a:rPr lang="ru-RU" altLang="ru-RU" sz="4400" dirty="0">
                <a:solidFill>
                  <a:srgbClr val="00007D"/>
                </a:solidFill>
                <a:latin typeface="Arial"/>
                <a:ea typeface="+mj-ea"/>
                <a:cs typeface="+mj-cs"/>
              </a:rPr>
              <a:t>называется </a:t>
            </a:r>
            <a:r>
              <a:rPr lang="ru-RU" altLang="ru-RU" sz="4400" dirty="0" smtClean="0">
                <a:solidFill>
                  <a:srgbClr val="00007D"/>
                </a:solidFill>
                <a:latin typeface="Arial"/>
                <a:ea typeface="+mj-ea"/>
                <a:cs typeface="+mj-cs"/>
              </a:rPr>
              <a:t>место</a:t>
            </a:r>
            <a:r>
              <a:rPr lang="ru-RU" altLang="ru-RU" sz="4400" dirty="0">
                <a:solidFill>
                  <a:srgbClr val="00007D"/>
                </a:solidFill>
                <a:latin typeface="Arial"/>
                <a:ea typeface="+mj-ea"/>
                <a:cs typeface="+mj-cs"/>
              </a:rPr>
              <a:t>, где залегают </a:t>
            </a:r>
            <a:r>
              <a:rPr lang="ru-RU" altLang="ru-RU" sz="4400" dirty="0" smtClean="0">
                <a:solidFill>
                  <a:srgbClr val="00007D"/>
                </a:solidFill>
                <a:latin typeface="Arial"/>
                <a:ea typeface="+mj-ea"/>
                <a:cs typeface="+mj-cs"/>
              </a:rPr>
              <a:t>полезные </a:t>
            </a:r>
            <a:r>
              <a:rPr lang="ru-RU" altLang="ru-RU" sz="4400" dirty="0">
                <a:solidFill>
                  <a:srgbClr val="00007D"/>
                </a:solidFill>
                <a:latin typeface="Arial"/>
                <a:ea typeface="+mj-ea"/>
                <a:cs typeface="+mj-cs"/>
              </a:rPr>
              <a:t>ископаемые?</a:t>
            </a:r>
            <a:endParaRPr lang="ru-RU" dirty="0"/>
          </a:p>
        </p:txBody>
      </p:sp>
      <p:sp>
        <p:nvSpPr>
          <p:cNvPr id="4" name="Блок-схема: альтернативный процесс 3">
            <a:hlinkClick r:id="rId2" action="ppaction://hlinksldjump"/>
          </p:cNvPr>
          <p:cNvSpPr/>
          <p:nvPr/>
        </p:nvSpPr>
        <p:spPr>
          <a:xfrm>
            <a:off x="1828800" y="3158832"/>
            <a:ext cx="3148446" cy="1288473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Шахта</a:t>
            </a:r>
            <a:endParaRPr lang="ru-RU" sz="4000" dirty="0"/>
          </a:p>
        </p:txBody>
      </p:sp>
      <p:sp>
        <p:nvSpPr>
          <p:cNvPr id="5" name="Блок-схема: альтернативный процесс 4">
            <a:hlinkClick r:id="rId3" action="ppaction://hlinksldjump"/>
          </p:cNvPr>
          <p:cNvSpPr/>
          <p:nvPr/>
        </p:nvSpPr>
        <p:spPr>
          <a:xfrm>
            <a:off x="3688771" y="4894116"/>
            <a:ext cx="4793674" cy="1288473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Месторождение</a:t>
            </a:r>
            <a:endParaRPr lang="ru-RU" sz="4000" dirty="0"/>
          </a:p>
        </p:txBody>
      </p:sp>
      <p:sp>
        <p:nvSpPr>
          <p:cNvPr id="6" name="Блок-схема: альтернативный процесс 5">
            <a:hlinkClick r:id="rId2" action="ppaction://hlinksldjump"/>
          </p:cNvPr>
          <p:cNvSpPr/>
          <p:nvPr/>
        </p:nvSpPr>
        <p:spPr>
          <a:xfrm>
            <a:off x="6908222" y="3158833"/>
            <a:ext cx="3148446" cy="1288473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Карьер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811062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43036" y="597408"/>
            <a:ext cx="8915400" cy="22799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altLang="ru-RU" sz="4400" dirty="0" smtClean="0">
                <a:solidFill>
                  <a:srgbClr val="00007D"/>
                </a:solidFill>
                <a:latin typeface="Arial"/>
                <a:ea typeface="+mj-ea"/>
                <a:cs typeface="+mj-cs"/>
              </a:rPr>
              <a:t>2. Кто изучает </a:t>
            </a:r>
            <a:r>
              <a:rPr lang="ru-RU" altLang="ru-RU" sz="4400" dirty="0">
                <a:solidFill>
                  <a:srgbClr val="00007D"/>
                </a:solidFill>
                <a:latin typeface="Arial"/>
                <a:ea typeface="+mj-ea"/>
                <a:cs typeface="+mj-cs"/>
              </a:rPr>
              <a:t>полезные ископаемые и отыскивают их в природе?</a:t>
            </a:r>
            <a:endParaRPr lang="ru-RU" sz="2000" dirty="0"/>
          </a:p>
        </p:txBody>
      </p:sp>
      <p:sp>
        <p:nvSpPr>
          <p:cNvPr id="4" name="Блок-схема: альтернативный процесс 3">
            <a:hlinkClick r:id="rId2" action="ppaction://hlinksldjump"/>
          </p:cNvPr>
          <p:cNvSpPr/>
          <p:nvPr/>
        </p:nvSpPr>
        <p:spPr>
          <a:xfrm>
            <a:off x="1828800" y="3158832"/>
            <a:ext cx="3148446" cy="1288473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Геолог</a:t>
            </a:r>
            <a:endParaRPr lang="ru-RU" sz="4000" dirty="0"/>
          </a:p>
        </p:txBody>
      </p:sp>
      <p:sp>
        <p:nvSpPr>
          <p:cNvPr id="5" name="Блок-схема: альтернативный процесс 4">
            <a:hlinkClick r:id="rId3" action="ppaction://hlinksldjump"/>
          </p:cNvPr>
          <p:cNvSpPr/>
          <p:nvPr/>
        </p:nvSpPr>
        <p:spPr>
          <a:xfrm>
            <a:off x="6908222" y="3158833"/>
            <a:ext cx="3148446" cy="1288473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Биолог</a:t>
            </a:r>
            <a:endParaRPr lang="ru-RU" sz="4000" dirty="0"/>
          </a:p>
        </p:txBody>
      </p:sp>
      <p:sp>
        <p:nvSpPr>
          <p:cNvPr id="6" name="Блок-схема: альтернативный процесс 5">
            <a:hlinkClick r:id="rId3" action="ppaction://hlinksldjump"/>
          </p:cNvPr>
          <p:cNvSpPr/>
          <p:nvPr/>
        </p:nvSpPr>
        <p:spPr>
          <a:xfrm>
            <a:off x="4427150" y="5066881"/>
            <a:ext cx="3148446" cy="1288473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Археолог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1285338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79612" y="573024"/>
            <a:ext cx="8915400" cy="1524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altLang="ru-RU" sz="4400" dirty="0">
                <a:solidFill>
                  <a:srgbClr val="00007D"/>
                </a:solidFill>
                <a:latin typeface="Arial"/>
                <a:ea typeface="+mj-ea"/>
                <a:cs typeface="+mj-cs"/>
              </a:rPr>
              <a:t>3.Какие полезные ископаемые добывают в шахтах?</a:t>
            </a:r>
            <a:endParaRPr lang="ru-RU" sz="2000" dirty="0"/>
          </a:p>
        </p:txBody>
      </p:sp>
      <p:sp>
        <p:nvSpPr>
          <p:cNvPr id="4" name="Блок-схема: альтернативный процесс 3">
            <a:hlinkClick r:id="rId2" action="ppaction://hlinksldjump"/>
          </p:cNvPr>
          <p:cNvSpPr/>
          <p:nvPr/>
        </p:nvSpPr>
        <p:spPr>
          <a:xfrm>
            <a:off x="6615614" y="2805264"/>
            <a:ext cx="3148446" cy="1288473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Нефть</a:t>
            </a:r>
            <a:endParaRPr lang="ru-RU" sz="4000" dirty="0"/>
          </a:p>
        </p:txBody>
      </p:sp>
      <p:sp>
        <p:nvSpPr>
          <p:cNvPr id="5" name="Блок-схема: альтернативный процесс 4">
            <a:hlinkClick r:id="rId2" action="ppaction://hlinksldjump"/>
          </p:cNvPr>
          <p:cNvSpPr/>
          <p:nvPr/>
        </p:nvSpPr>
        <p:spPr>
          <a:xfrm>
            <a:off x="4402766" y="4748220"/>
            <a:ext cx="3148446" cy="1288473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Торф</a:t>
            </a:r>
            <a:endParaRPr lang="ru-RU" sz="4000" dirty="0"/>
          </a:p>
        </p:txBody>
      </p:sp>
      <p:sp>
        <p:nvSpPr>
          <p:cNvPr id="6" name="Блок-схема: альтернативный процесс 5">
            <a:hlinkClick r:id="rId3" action="ppaction://hlinksldjump"/>
          </p:cNvPr>
          <p:cNvSpPr/>
          <p:nvPr/>
        </p:nvSpPr>
        <p:spPr>
          <a:xfrm>
            <a:off x="2261753" y="2805265"/>
            <a:ext cx="3148446" cy="1288473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Каменный</a:t>
            </a:r>
          </a:p>
          <a:p>
            <a:pPr algn="ctr"/>
            <a:r>
              <a:rPr lang="ru-RU" sz="4000" dirty="0" smtClean="0"/>
              <a:t>уголь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930271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57692" y="621792"/>
            <a:ext cx="8915400" cy="16093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altLang="ru-RU" sz="4400" dirty="0" smtClean="0">
                <a:solidFill>
                  <a:srgbClr val="00007D"/>
                </a:solidFill>
                <a:latin typeface="Arial"/>
                <a:ea typeface="+mj-ea"/>
                <a:cs typeface="+mj-cs"/>
              </a:rPr>
              <a:t>4. Из </a:t>
            </a:r>
            <a:r>
              <a:rPr lang="ru-RU" altLang="ru-RU" sz="4400" dirty="0">
                <a:solidFill>
                  <a:srgbClr val="00007D"/>
                </a:solidFill>
                <a:latin typeface="Arial"/>
                <a:ea typeface="+mj-ea"/>
                <a:cs typeface="+mj-cs"/>
              </a:rPr>
              <a:t>какого полезного ископаемого получают металлы?</a:t>
            </a:r>
            <a:endParaRPr lang="ru-RU" sz="2000" dirty="0"/>
          </a:p>
        </p:txBody>
      </p:sp>
      <p:sp>
        <p:nvSpPr>
          <p:cNvPr id="4" name="Блок-схема: альтернативный процесс 3">
            <a:hlinkClick r:id="rId2" action="ppaction://hlinksldjump"/>
          </p:cNvPr>
          <p:cNvSpPr/>
          <p:nvPr/>
        </p:nvSpPr>
        <p:spPr>
          <a:xfrm>
            <a:off x="6859454" y="2927185"/>
            <a:ext cx="3148446" cy="1288473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Из гранита</a:t>
            </a:r>
            <a:endParaRPr lang="ru-RU" sz="4000" dirty="0"/>
          </a:p>
        </p:txBody>
      </p:sp>
      <p:sp>
        <p:nvSpPr>
          <p:cNvPr id="5" name="Блок-схема: альтернативный процесс 4">
            <a:hlinkClick r:id="rId3" action="ppaction://hlinksldjump"/>
          </p:cNvPr>
          <p:cNvSpPr/>
          <p:nvPr/>
        </p:nvSpPr>
        <p:spPr>
          <a:xfrm>
            <a:off x="4341806" y="4911707"/>
            <a:ext cx="3148446" cy="1288473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Из руды</a:t>
            </a:r>
            <a:endParaRPr lang="ru-RU" sz="4000" dirty="0"/>
          </a:p>
        </p:txBody>
      </p:sp>
      <p:sp>
        <p:nvSpPr>
          <p:cNvPr id="6" name="Блок-схема: альтернативный процесс 5">
            <a:hlinkClick r:id="rId2" action="ppaction://hlinksldjump"/>
          </p:cNvPr>
          <p:cNvSpPr/>
          <p:nvPr/>
        </p:nvSpPr>
        <p:spPr>
          <a:xfrm>
            <a:off x="1857692" y="2927185"/>
            <a:ext cx="3148446" cy="1288473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Из угля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202192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57692" y="585216"/>
            <a:ext cx="8915400" cy="14630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altLang="ru-RU" sz="4400" dirty="0" smtClean="0">
                <a:solidFill>
                  <a:srgbClr val="00007D"/>
                </a:solidFill>
                <a:latin typeface="Arial"/>
                <a:ea typeface="+mj-ea"/>
                <a:cs typeface="+mj-cs"/>
              </a:rPr>
              <a:t>5. Из </a:t>
            </a:r>
            <a:r>
              <a:rPr lang="ru-RU" altLang="ru-RU" sz="4400" dirty="0">
                <a:solidFill>
                  <a:srgbClr val="00007D"/>
                </a:solidFill>
                <a:latin typeface="Arial"/>
                <a:ea typeface="+mj-ea"/>
                <a:cs typeface="+mj-cs"/>
              </a:rPr>
              <a:t>какого полезного ископаемого получают бензин?</a:t>
            </a:r>
            <a:endParaRPr lang="ru-RU" sz="2000" dirty="0"/>
          </a:p>
        </p:txBody>
      </p:sp>
      <p:sp>
        <p:nvSpPr>
          <p:cNvPr id="4" name="Блок-схема: альтернативный процесс 3">
            <a:hlinkClick r:id="rId2" action="ppaction://hlinksldjump"/>
          </p:cNvPr>
          <p:cNvSpPr/>
          <p:nvPr/>
        </p:nvSpPr>
        <p:spPr>
          <a:xfrm>
            <a:off x="6810686" y="2975953"/>
            <a:ext cx="3148446" cy="1288473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Из нефти</a:t>
            </a:r>
            <a:endParaRPr lang="ru-RU" sz="4000" dirty="0"/>
          </a:p>
        </p:txBody>
      </p:sp>
      <p:sp>
        <p:nvSpPr>
          <p:cNvPr id="5" name="Блок-схема: альтернативный процесс 4">
            <a:hlinkClick r:id="rId3" action="ppaction://hlinksldjump"/>
          </p:cNvPr>
          <p:cNvSpPr/>
          <p:nvPr/>
        </p:nvSpPr>
        <p:spPr>
          <a:xfrm>
            <a:off x="4536878" y="4913646"/>
            <a:ext cx="3148446" cy="1288473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Из газа</a:t>
            </a:r>
            <a:endParaRPr lang="ru-RU" sz="4000" dirty="0"/>
          </a:p>
        </p:txBody>
      </p:sp>
      <p:sp>
        <p:nvSpPr>
          <p:cNvPr id="6" name="Блок-схема: альтернативный процесс 5">
            <a:hlinkClick r:id="rId3" action="ppaction://hlinksldjump"/>
          </p:cNvPr>
          <p:cNvSpPr/>
          <p:nvPr/>
        </p:nvSpPr>
        <p:spPr>
          <a:xfrm>
            <a:off x="2109353" y="2975953"/>
            <a:ext cx="3148446" cy="1288473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Из угля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1808158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21116" y="512064"/>
            <a:ext cx="8915400" cy="1524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altLang="ru-RU" sz="4400" dirty="0" smtClean="0">
                <a:solidFill>
                  <a:srgbClr val="00007D"/>
                </a:solidFill>
                <a:latin typeface="Arial"/>
                <a:ea typeface="+mj-ea"/>
                <a:cs typeface="+mj-cs"/>
              </a:rPr>
              <a:t>6. Что </a:t>
            </a:r>
            <a:r>
              <a:rPr lang="ru-RU" altLang="ru-RU" sz="4400" dirty="0">
                <a:solidFill>
                  <a:srgbClr val="00007D"/>
                </a:solidFill>
                <a:latin typeface="Arial"/>
                <a:ea typeface="+mj-ea"/>
                <a:cs typeface="+mj-cs"/>
              </a:rPr>
              <a:t>не является «горючим» полезным ископаемым?</a:t>
            </a:r>
            <a:endParaRPr lang="ru-RU" sz="2000" dirty="0"/>
          </a:p>
        </p:txBody>
      </p:sp>
      <p:sp>
        <p:nvSpPr>
          <p:cNvPr id="4" name="Блок-схема: альтернативный процесс 3">
            <a:hlinkClick r:id="rId2" action="ppaction://hlinksldjump"/>
          </p:cNvPr>
          <p:cNvSpPr/>
          <p:nvPr/>
        </p:nvSpPr>
        <p:spPr>
          <a:xfrm>
            <a:off x="4704593" y="4783691"/>
            <a:ext cx="3148446" cy="1288473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Торф</a:t>
            </a:r>
            <a:endParaRPr lang="ru-RU" sz="4000" dirty="0"/>
          </a:p>
        </p:txBody>
      </p:sp>
      <p:sp>
        <p:nvSpPr>
          <p:cNvPr id="5" name="Блок-схема: альтернативный процесс 4">
            <a:hlinkClick r:id="rId3" action="ppaction://hlinksldjump"/>
          </p:cNvPr>
          <p:cNvSpPr/>
          <p:nvPr/>
        </p:nvSpPr>
        <p:spPr>
          <a:xfrm>
            <a:off x="6944798" y="2866225"/>
            <a:ext cx="3148446" cy="1288473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гранит</a:t>
            </a:r>
            <a:endParaRPr lang="ru-RU" sz="4000" dirty="0"/>
          </a:p>
        </p:txBody>
      </p:sp>
      <p:sp>
        <p:nvSpPr>
          <p:cNvPr id="6" name="Блок-схема: альтернативный процесс 5">
            <a:hlinkClick r:id="rId2" action="ppaction://hlinksldjump"/>
          </p:cNvPr>
          <p:cNvSpPr/>
          <p:nvPr/>
        </p:nvSpPr>
        <p:spPr>
          <a:xfrm>
            <a:off x="2109353" y="2866225"/>
            <a:ext cx="3148446" cy="1288473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Каменный уголь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67963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30844" y="560832"/>
            <a:ext cx="8915400" cy="14630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altLang="ru-RU" sz="4400" dirty="0" smtClean="0">
                <a:solidFill>
                  <a:srgbClr val="00007D"/>
                </a:solidFill>
                <a:latin typeface="Arial"/>
                <a:ea typeface="+mj-ea"/>
                <a:cs typeface="+mj-cs"/>
              </a:rPr>
              <a:t>7. Какое </a:t>
            </a:r>
            <a:r>
              <a:rPr lang="ru-RU" altLang="ru-RU" sz="4400" dirty="0">
                <a:solidFill>
                  <a:srgbClr val="00007D"/>
                </a:solidFill>
                <a:latin typeface="Arial"/>
                <a:ea typeface="+mj-ea"/>
                <a:cs typeface="+mj-cs"/>
              </a:rPr>
              <a:t>полезное ископаемое является жидким?</a:t>
            </a:r>
            <a:endParaRPr lang="ru-RU" sz="2000" dirty="0"/>
          </a:p>
        </p:txBody>
      </p:sp>
      <p:sp>
        <p:nvSpPr>
          <p:cNvPr id="4" name="Блок-схема: альтернативный процесс 3">
            <a:hlinkClick r:id="rId2" action="ppaction://hlinksldjump"/>
          </p:cNvPr>
          <p:cNvSpPr/>
          <p:nvPr/>
        </p:nvSpPr>
        <p:spPr>
          <a:xfrm>
            <a:off x="4225982" y="4598593"/>
            <a:ext cx="3148446" cy="1288473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Глина</a:t>
            </a:r>
            <a:endParaRPr lang="ru-RU" sz="4000" dirty="0"/>
          </a:p>
        </p:txBody>
      </p:sp>
      <p:sp>
        <p:nvSpPr>
          <p:cNvPr id="5" name="Блок-схема: альтернативный процесс 4">
            <a:hlinkClick r:id="rId2" action="ppaction://hlinksldjump"/>
          </p:cNvPr>
          <p:cNvSpPr/>
          <p:nvPr/>
        </p:nvSpPr>
        <p:spPr>
          <a:xfrm>
            <a:off x="6572942" y="2666996"/>
            <a:ext cx="3148446" cy="1288473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Газ</a:t>
            </a:r>
            <a:endParaRPr lang="ru-RU" sz="4000" dirty="0"/>
          </a:p>
        </p:txBody>
      </p:sp>
      <p:sp>
        <p:nvSpPr>
          <p:cNvPr id="6" name="Блок-схема: альтернативный процесс 5">
            <a:hlinkClick r:id="rId3" action="ppaction://hlinksldjump"/>
          </p:cNvPr>
          <p:cNvSpPr/>
          <p:nvPr/>
        </p:nvSpPr>
        <p:spPr>
          <a:xfrm>
            <a:off x="1930844" y="2666996"/>
            <a:ext cx="3148446" cy="1288473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Нефть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1892280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9248" y="1478280"/>
            <a:ext cx="4288536" cy="4288536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4422337" y="407015"/>
            <a:ext cx="322235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0" cap="none" spc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Неверно</a:t>
            </a:r>
            <a:endParaRPr lang="ru-RU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748619" y="5766816"/>
            <a:ext cx="713368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0" cap="none" spc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Попробуй еще раз!</a:t>
            </a:r>
            <a:endParaRPr lang="ru-RU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8" name="Стрелка влево 7">
            <a:hlinkClick r:id="rId3" action="ppaction://hlinksldjump"/>
          </p:cNvPr>
          <p:cNvSpPr/>
          <p:nvPr/>
        </p:nvSpPr>
        <p:spPr>
          <a:xfrm>
            <a:off x="719328" y="2718816"/>
            <a:ext cx="2779776" cy="179222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Вернуться к вопросу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1211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30</TotalTime>
  <Words>179</Words>
  <Application>Microsoft Office PowerPoint</Application>
  <PresentationFormat>Широкоэкранный</PresentationFormat>
  <Paragraphs>56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0" baseType="lpstr">
      <vt:lpstr>Arial</vt:lpstr>
      <vt:lpstr>Century Gothic</vt:lpstr>
      <vt:lpstr>Wingdings 3</vt:lpstr>
      <vt:lpstr>Легкий дым</vt:lpstr>
      <vt:lpstr>Тест на тему: «Полезные ископаемые»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Пользователь</cp:lastModifiedBy>
  <cp:revision>4</cp:revision>
  <dcterms:created xsi:type="dcterms:W3CDTF">2015-02-12T12:31:54Z</dcterms:created>
  <dcterms:modified xsi:type="dcterms:W3CDTF">2015-02-12T13:02:48Z</dcterms:modified>
</cp:coreProperties>
</file>