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2" r:id="rId17"/>
    <p:sldId id="283" r:id="rId18"/>
    <p:sldId id="284" r:id="rId19"/>
    <p:sldId id="260" r:id="rId20"/>
    <p:sldId id="262" r:id="rId21"/>
    <p:sldId id="263" r:id="rId22"/>
    <p:sldId id="276" r:id="rId23"/>
    <p:sldId id="277" r:id="rId24"/>
    <p:sldId id="279" r:id="rId25"/>
    <p:sldId id="280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59D9-DA0E-4C52-8A55-944E1D5C61F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C4F3-7307-4435-836A-EB5FB6FA0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E82C-5973-49A5-BC13-585294020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51F2-4641-4A7E-9F8E-E2764C04F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2005_2006/articles/312317/pril/qqq/pt2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festival.1september.ru/2005_2006/articles/312317/pril/qqq/pt4.jpg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festival.1september.ru/2005_2006/articles/312317/pril/qqq/zv1.jpg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http://festival.1september.ru/2005_2006/articles/312317/pril/qqq/zv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Залесская земля\Img_15.08.12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528" cy="68750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764" y="160916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</a:rPr>
              <a:t>Залесская</a:t>
            </a:r>
            <a:r>
              <a:rPr lang="ru-RU" sz="8000" dirty="0" smtClean="0">
                <a:solidFill>
                  <a:srgbClr val="FF0000"/>
                </a:solidFill>
              </a:rPr>
              <a:t> земля.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150114"/>
            <a:ext cx="839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Учитель: </a:t>
            </a:r>
            <a:r>
              <a:rPr lang="ru-RU" sz="4000" dirty="0" err="1" smtClean="0">
                <a:solidFill>
                  <a:schemeClr val="bg1"/>
                </a:solidFill>
              </a:rPr>
              <a:t>Бякова</a:t>
            </a:r>
            <a:r>
              <a:rPr lang="ru-RU" sz="4000" dirty="0" smtClean="0">
                <a:solidFill>
                  <a:schemeClr val="bg1"/>
                </a:solidFill>
              </a:rPr>
              <a:t> Татьяна Ивановна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72" y="404664"/>
            <a:ext cx="788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МБОУ </a:t>
            </a:r>
            <a:r>
              <a:rPr lang="ru-RU" sz="2400" dirty="0" err="1" smtClean="0">
                <a:solidFill>
                  <a:schemeClr val="bg1"/>
                </a:solidFill>
              </a:rPr>
              <a:t>Сорская</a:t>
            </a:r>
            <a:r>
              <a:rPr lang="ru-RU" sz="2400" dirty="0" smtClean="0">
                <a:solidFill>
                  <a:schemeClr val="bg1"/>
                </a:solidFill>
              </a:rPr>
              <a:t> ООШ №2 им. Толстихиной Ю. 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Смешанные леса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52578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Смешанные леса составляют хвойные деревья – сосна и ель, а также береза, осина и дуб. Эти леса характеризуются густым подлеском из рябины, липы, бересклета, жимолости.</a:t>
            </a:r>
          </a:p>
        </p:txBody>
      </p:sp>
      <p:pic>
        <p:nvPicPr>
          <p:cNvPr id="13319" name="Picture 7" descr="153569300080a209a9e3632467dac2b59d7ef7481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428736"/>
            <a:ext cx="35814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1779_ph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9433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ос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1148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</a:t>
            </a:r>
            <a:r>
              <a:rPr lang="ru-RU" sz="3200" dirty="0"/>
              <a:t>ОСИНА</a:t>
            </a:r>
          </a:p>
        </p:txBody>
      </p:sp>
      <p:pic>
        <p:nvPicPr>
          <p:cNvPr id="17415" name="Picture 7" descr="ольх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74967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54864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</a:t>
            </a:r>
            <a:r>
              <a:rPr lang="ru-RU" sz="3200" dirty="0"/>
              <a:t>ОЛЬХА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0_12464_b4f8af8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4000" y="6248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</a:t>
            </a:r>
            <a:r>
              <a:rPr lang="ru-RU" sz="3200" dirty="0"/>
              <a:t>липа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1268309962_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33634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  <a:r>
              <a:rPr lang="ru-RU" sz="3200" dirty="0"/>
              <a:t>СИРЕНЬ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257800" y="1066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</a:t>
            </a:r>
            <a:r>
              <a:rPr lang="ru-RU" sz="3200" dirty="0"/>
              <a:t>БУЗИНА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25d160af-cf2b-4004-9da2-b850b1af19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1275288421_4f1bdfa050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kalin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1148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643438" y="5715000"/>
            <a:ext cx="4043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КАЛИНА, ЧЕРНИКА,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БРУСНИКА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Дары леса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</a:p>
        </p:txBody>
      </p:sp>
      <p:pic>
        <p:nvPicPr>
          <p:cNvPr id="44036" name="Picture 4" descr="f_09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4143404" cy="301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f_09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040" y="1142984"/>
            <a:ext cx="40929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f_09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214818"/>
            <a:ext cx="387192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festival.1september.ru/2005_2006/articles/312317/pril/qqq/pt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38" y="2357438"/>
            <a:ext cx="3286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ttp://festival.1september.ru/2005_2006/articles/312317/pril/qqq/pt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214938" y="2390775"/>
            <a:ext cx="339248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Птицы лесов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Обитатели леса</a:t>
            </a:r>
          </a:p>
        </p:txBody>
      </p:sp>
      <p:pic>
        <p:nvPicPr>
          <p:cNvPr id="21512" name="Picture 8" descr="белка, фото, фотограф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7352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1fox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005263"/>
            <a:ext cx="22320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i?id=17058136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773238"/>
            <a:ext cx="2592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http://festival.1september.ru/2005_2006/articles/312317/pril/qqq/zv1.jpg"/>
          <p:cNvPicPr>
            <a:picLocks noChangeAspect="1" noChangeArrowheads="1"/>
          </p:cNvPicPr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3857628"/>
            <a:ext cx="27368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Безымянны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149725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 descr="http://festival.1september.ru/2005_2006/articles/312317/pril/qqq/zv2.jpg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714488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642918"/>
            <a:ext cx="9946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Крестьяне переселялись из степей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берегам рек Волги и Оки.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Занимались рыболовством,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скотоводством, растениеводством.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Так появились города и поселки.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01122" cy="5929353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В пепелище превратилась в </a:t>
            </a:r>
            <a:r>
              <a:rPr lang="en-US" sz="3600" b="1" dirty="0" smtClean="0"/>
              <a:t>XIII</a:t>
            </a:r>
            <a:r>
              <a:rPr lang="ru-RU" sz="3600" b="1" dirty="0" smtClean="0"/>
              <a:t> веке Русская земля. </a:t>
            </a:r>
            <a:br>
              <a:rPr lang="ru-RU" sz="3600" b="1" dirty="0" smtClean="0"/>
            </a:br>
            <a:r>
              <a:rPr lang="ru-RU" sz="3600" b="1" dirty="0" smtClean="0"/>
              <a:t>Исчезло Великое княжество Киевское.</a:t>
            </a:r>
            <a:br>
              <a:rPr lang="ru-RU" sz="3600" b="1" dirty="0" smtClean="0"/>
            </a:br>
            <a:r>
              <a:rPr lang="ru-RU" sz="3600" b="1" dirty="0" smtClean="0"/>
              <a:t>Ордынцы сожгли и разрушили города.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60350"/>
            <a:ext cx="4321175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FFFF99"/>
                </a:solidFill>
                <a:latin typeface="Bookman Old Style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Волга продолжает свой путь  по таежным и смешанным лесам.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 берегах леса чередуются с полями и лугами.   Здесь расположено множество старинных русских городов.</a:t>
            </a:r>
          </a:p>
          <a:p>
            <a:pPr eaLnBrk="1" hangingPunct="1">
              <a:defRPr/>
            </a:pPr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13315" name="Picture 7" descr="P8140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464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07950" y="6324600"/>
            <a:ext cx="3678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Book Antiqua" pitchFamily="18" charset="0"/>
              </a:rPr>
              <a:t>г.Плес </a:t>
            </a:r>
          </a:p>
        </p:txBody>
      </p:sp>
      <p:pic>
        <p:nvPicPr>
          <p:cNvPr id="13317" name="Picture 9" descr="phototver04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4640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303213" y="2881313"/>
            <a:ext cx="1450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yaroslav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48263" cy="3384550"/>
          </a:xfrm>
          <a:noFill/>
        </p:spPr>
      </p:pic>
      <p:pic>
        <p:nvPicPr>
          <p:cNvPr id="35849" name="Picture 9" descr="mishkin_v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37088" y="3643314"/>
            <a:ext cx="4506912" cy="3214686"/>
          </a:xfrm>
          <a:noFill/>
        </p:spPr>
      </p:pic>
      <p:pic>
        <p:nvPicPr>
          <p:cNvPr id="35851" name="Picture 11" descr="углич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286380" y="0"/>
            <a:ext cx="3714776" cy="3336906"/>
          </a:xfrm>
          <a:noFill/>
        </p:spPr>
      </p:pic>
      <p:pic>
        <p:nvPicPr>
          <p:cNvPr id="35853" name="Picture 13" descr="костро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83000"/>
            <a:ext cx="428466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142844" y="2857496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Ярославль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23850" y="6308725"/>
            <a:ext cx="2112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Кострома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5357818" y="2857496"/>
            <a:ext cx="89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Углич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4767263" y="6396038"/>
            <a:ext cx="1601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Мышкин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85720" y="428604"/>
            <a:ext cx="428628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Ока является самым большим и  многоводным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притоком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Волги. Длина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Оки –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1480 км.</a:t>
            </a:r>
          </a:p>
          <a:p>
            <a:pPr>
              <a:spcBef>
                <a:spcPct val="50000"/>
              </a:spcBef>
            </a:pPr>
            <a:endParaRPr lang="ru-RU" sz="2800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31752" name="Picture 8" descr="photo_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4290"/>
            <a:ext cx="45101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0_275a6_e88d801b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620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219200" y="62484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река Ока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4456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Залесские</a:t>
            </a:r>
            <a:r>
              <a:rPr lang="ru-RU" b="1" dirty="0" smtClean="0"/>
              <a:t> земли – </a:t>
            </a:r>
            <a:r>
              <a:rPr lang="ru-RU" b="1" dirty="0" err="1" smtClean="0"/>
              <a:t>земли</a:t>
            </a:r>
            <a:r>
              <a:rPr lang="ru-RU" b="1" dirty="0" smtClean="0"/>
              <a:t> между реками Волгой и Окой.</a:t>
            </a:r>
            <a:endParaRPr lang="ru-RU" b="1" dirty="0"/>
          </a:p>
        </p:txBody>
      </p:sp>
      <p:pic>
        <p:nvPicPr>
          <p:cNvPr id="6" name="Рисунок 5" descr="vo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928802"/>
            <a:ext cx="3909262" cy="4667452"/>
          </a:xfrm>
          <a:prstGeom prst="rect">
            <a:avLst/>
          </a:prstGeom>
        </p:spPr>
      </p:pic>
      <p:pic>
        <p:nvPicPr>
          <p:cNvPr id="7" name="Рисунок 6" descr="v010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786058"/>
            <a:ext cx="4643438" cy="314324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3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573463"/>
            <a:ext cx="4751388" cy="3133725"/>
          </a:xfrm>
          <a:noFill/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250825" y="285729"/>
            <a:ext cx="33131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верховьях Волги –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таежной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зона.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Река здесь узкая, быстрая, порожистая.  </a:t>
            </a:r>
          </a:p>
        </p:txBody>
      </p:sp>
      <p:pic>
        <p:nvPicPr>
          <p:cNvPr id="12293" name="Picture 7" descr="34499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8913"/>
            <a:ext cx="50403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143504" y="3929067"/>
            <a:ext cx="360520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Здесь встречаются болота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еловые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82" y="285728"/>
            <a:ext cx="4429156" cy="5721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dirty="0" err="1" smtClean="0">
                <a:solidFill>
                  <a:srgbClr val="000000"/>
                </a:solidFill>
              </a:rPr>
              <a:t>Залесские</a:t>
            </a:r>
            <a:r>
              <a:rPr lang="ru-RU" sz="4400" dirty="0" smtClean="0">
                <a:solidFill>
                  <a:srgbClr val="000000"/>
                </a:solidFill>
              </a:rPr>
              <a:t> леса – это зона смешанных </a:t>
            </a:r>
            <a:r>
              <a:rPr lang="ru-RU" sz="4400" dirty="0">
                <a:solidFill>
                  <a:srgbClr val="000000"/>
                </a:solidFill>
              </a:rPr>
              <a:t>лесов, </a:t>
            </a:r>
            <a:r>
              <a:rPr lang="ru-RU" sz="4400" dirty="0" smtClean="0">
                <a:solidFill>
                  <a:srgbClr val="000000"/>
                </a:solidFill>
              </a:rPr>
              <a:t>степей.</a:t>
            </a:r>
            <a:endParaRPr lang="ru-RU" sz="4400" dirty="0">
              <a:solidFill>
                <a:srgbClr val="000000"/>
              </a:solidFill>
            </a:endParaRPr>
          </a:p>
        </p:txBody>
      </p:sp>
      <p:pic>
        <p:nvPicPr>
          <p:cNvPr id="17413" name="Picture 8" descr="смешанные ле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32861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степ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6" y="3786190"/>
            <a:ext cx="450059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тайг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43620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500042"/>
            <a:ext cx="83201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умеренно континентальный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 теплым летом, но умеренно холодной и снежной зимой; прохладной осенью, но короткой и теплой весной.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7794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5725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19200" y="6072206"/>
            <a:ext cx="6096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теплое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лето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bel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6096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Умеренно холодная и снежная зима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G1S1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100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61722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     Прохладная осень</a:t>
            </a:r>
          </a:p>
        </p:txBody>
      </p:sp>
      <p:pic>
        <p:nvPicPr>
          <p:cNvPr id="12299" name="Picture 11" descr="0_90c0_3e56c7a2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648200" y="60960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4214810" y="6172200"/>
            <a:ext cx="4929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Короткая, теплая весна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259</Words>
  <Application>Microsoft Office PowerPoint</Application>
  <PresentationFormat>Экран (4:3)</PresentationFormat>
  <Paragraphs>49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В пепелище превратилась в XIII веке Русская земля.  Исчезло Великое княжество Киевское. Ордынцы сожгли и разрушили города. </vt:lpstr>
      <vt:lpstr>Залесские земли – земли между реками Волгой и Окой.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Смешанные леса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Дары леса</vt:lpstr>
      <vt:lpstr>Птицы лесов</vt:lpstr>
      <vt:lpstr>Обитатели леса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modified xsi:type="dcterms:W3CDTF">2015-02-02T15:14:03Z</dcterms:modified>
</cp:coreProperties>
</file>