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87" r:id="rId14"/>
    <p:sldId id="288" r:id="rId15"/>
    <p:sldId id="289" r:id="rId16"/>
    <p:sldId id="290" r:id="rId17"/>
    <p:sldId id="291" r:id="rId18"/>
    <p:sldId id="292" r:id="rId19"/>
    <p:sldId id="275" r:id="rId20"/>
    <p:sldId id="276" r:id="rId21"/>
    <p:sldId id="277" r:id="rId22"/>
    <p:sldId id="278" r:id="rId23"/>
    <p:sldId id="279" r:id="rId24"/>
    <p:sldId id="286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598" autoAdjust="0"/>
  </p:normalViewPr>
  <p:slideViewPr>
    <p:cSldViewPr>
      <p:cViewPr varScale="1">
        <p:scale>
          <a:sx n="110" d="100"/>
          <a:sy n="110" d="100"/>
        </p:scale>
        <p:origin x="-16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C715-E242-4A08-A99D-A534F9A8F5B1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FC48-C82A-4AB1-9EE6-C06F7F318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C715-E242-4A08-A99D-A534F9A8F5B1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FC48-C82A-4AB1-9EE6-C06F7F318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C715-E242-4A08-A99D-A534F9A8F5B1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FC48-C82A-4AB1-9EE6-C06F7F318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C715-E242-4A08-A99D-A534F9A8F5B1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FC48-C82A-4AB1-9EE6-C06F7F318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C715-E242-4A08-A99D-A534F9A8F5B1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FC48-C82A-4AB1-9EE6-C06F7F318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C715-E242-4A08-A99D-A534F9A8F5B1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FC48-C82A-4AB1-9EE6-C06F7F318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C715-E242-4A08-A99D-A534F9A8F5B1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FC48-C82A-4AB1-9EE6-C06F7F318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C715-E242-4A08-A99D-A534F9A8F5B1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FC48-C82A-4AB1-9EE6-C06F7F318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C715-E242-4A08-A99D-A534F9A8F5B1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FC48-C82A-4AB1-9EE6-C06F7F318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C715-E242-4A08-A99D-A534F9A8F5B1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FC48-C82A-4AB1-9EE6-C06F7F318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C715-E242-4A08-A99D-A534F9A8F5B1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6FC48-C82A-4AB1-9EE6-C06F7F318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0C715-E242-4A08-A99D-A534F9A8F5B1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6FC48-C82A-4AB1-9EE6-C06F7F318E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>
            <a:lum/>
          </a:blip>
          <a:stretch>
            <a:fillRect/>
          </a:stretch>
        </p:blipFill>
        <p:spPr>
          <a:xfrm>
            <a:off x="342869" y="500042"/>
            <a:ext cx="8343959" cy="564360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8648" y="18864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День космонавтики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7704856" cy="4896544"/>
          </a:xfrm>
        </p:spPr>
        <p:txBody>
          <a:bodyPr>
            <a:normAutofit/>
          </a:bodyPr>
          <a:lstStyle/>
          <a:p>
            <a:r>
              <a:rPr lang="ru-RU" sz="8800" b="1" dirty="0" smtClean="0">
                <a:solidFill>
                  <a:srgbClr val="FFFF00"/>
                </a:solidFill>
              </a:rPr>
              <a:t>Космические дали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Подготовил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 воспитатель 8 отделения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 Орловского спец ПУ 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Саакян Гор </a:t>
            </a:r>
            <a:r>
              <a:rPr lang="ru-RU" sz="2000" dirty="0" err="1" smtClean="0">
                <a:solidFill>
                  <a:schemeClr val="bg1"/>
                </a:solidFill>
              </a:rPr>
              <a:t>Гамлетович</a:t>
            </a:r>
            <a:endParaRPr lang="ru-RU" sz="2000" dirty="0" smtClean="0">
              <a:solidFill>
                <a:schemeClr val="bg1"/>
              </a:solidFill>
            </a:endParaRPr>
          </a:p>
          <a:p>
            <a:endParaRPr lang="ru-RU" sz="8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133" y="1571612"/>
            <a:ext cx="6107950" cy="407196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50133" y="676942"/>
            <a:ext cx="61079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ЛУНА</a:t>
            </a:r>
            <a:endParaRPr lang="ru-RU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1125124"/>
            <a:ext cx="6215106" cy="466133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28728" y="201794"/>
            <a:ext cx="62151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ЗЕМЛЯ</a:t>
            </a:r>
            <a:endParaRPr lang="ru-RU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78" y="1643050"/>
            <a:ext cx="5943642" cy="371477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79843" y="260648"/>
            <a:ext cx="59436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КОСМОС</a:t>
            </a:r>
            <a:endParaRPr lang="ru-RU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642918"/>
            <a:ext cx="64294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Скачать видео «звуки космоса» перейдя по данной ссылке и вставить в данный слайд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 в</a:t>
            </a:r>
            <a:r>
              <a:rPr lang="en-US" dirty="0" smtClean="0">
                <a:solidFill>
                  <a:srgbClr val="FFFF00"/>
                </a:solidFill>
              </a:rPr>
              <a:t>http://pesni.fm/artist/videos/%D0%97%D0%B2%D1%83%D0%BA%D0%B8+%D0%9A%D0%BE%D1%81%D0%BC%D0%BE%D1%81%D0%B0</a:t>
            </a:r>
            <a:endParaRPr lang="ru-RU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2071678"/>
            <a:ext cx="79296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http://yandex.ru/video/search?text=%D0%B2%D1%80%D0%B0%D1%89%D0%B5%D0%BD%D0%B8%D0%B5%20%D0%BB%D1%83%D0%BD%D1%8B%20%D0%B2%D0%BE%D0%BA%D1%80%D1%83%D0%B3%20%D1%81%D0%B2%D0%BE%D0%B5%D0%B9%20%D0%BE%D1%81%D0%B8%20%D0%B8%20%D0%B2%D0%BE%D0%BA%D1%80%D1%83%D0%B3%20%D0%B7%D0%B5%D0%BC%D0%BB%D0%B8%20%D0%B2%D0%B8%D0%B4%D0%B5%D0%BE&amp;path=wizard&amp;filmId=NsjNuIPrUXI</a:t>
            </a:r>
            <a:r>
              <a:rPr lang="ru-RU" dirty="0" smtClean="0">
                <a:solidFill>
                  <a:srgbClr val="FFFF00"/>
                </a:solidFill>
              </a:rPr>
              <a:t> скачиваем видео  вращение луны вокруг земли и вставляем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142984"/>
            <a:ext cx="70723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http://vk.com/video?q=%D0%B2%D0%B8%D0%B4%D0%B5%D0%BE%20%D1%81%D0%BE%D0%BB%D0%BD%D0%B5%D1%87%D0%BD%D0%BE%D0%B9%20%D1%81%D0%B8%D1%81%D1%82%D0%B5%D0%BC%D1%8B&amp;section=search&amp;z=video102472622_164957326</a:t>
            </a:r>
            <a:r>
              <a:rPr lang="ru-RU" dirty="0" smtClean="0">
                <a:solidFill>
                  <a:srgbClr val="FFFF00"/>
                </a:solidFill>
              </a:rPr>
              <a:t> - скачать видео солнечной системы и вставить данный слайд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000240"/>
            <a:ext cx="78581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http://yandex.ru/video/search?text=%D0%BF%D0%BB%D0%B0%D0%BD%D0%B5%D1%82%D1%8B%20%D1%81%D0%BE%D0%BB%D0%BD%D0%B5%D1%87%D0%BD%D0%BE%D0%B9%20%D1%81%D0%B8%D1%81%D1%82%D0%B5%D0%BC%D1%8B%20%D0%B2%D0%B8%D0%B4%D0%B5%D0%BE&amp;path=wizard&amp;filmId=nMSOMxHrUXI</a:t>
            </a:r>
            <a:r>
              <a:rPr lang="ru-RU" dirty="0" smtClean="0">
                <a:solidFill>
                  <a:srgbClr val="FFFF00"/>
                </a:solidFill>
              </a:rPr>
              <a:t> скачать видео планеты солнечной системы и вставить в данный сайт.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1" y="1928802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http://vk.com/video?q=%D0%B3%D0%B0%D0%BB%D0%B0%D0%BA%D1%82%D0%B8%D0%BA%D0%B0%20%D0%B2%D0%B8%D0%B4%D0%B5%D0%BE&amp;section=search&amp;z=video5437162_165827261</a:t>
            </a:r>
            <a:r>
              <a:rPr lang="ru-RU" dirty="0" smtClean="0">
                <a:solidFill>
                  <a:srgbClr val="FFFF00"/>
                </a:solidFill>
              </a:rPr>
              <a:t> вставить видео в данный слайд видео нашей галактики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071546"/>
            <a:ext cx="79296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http://yandex.ru/video/search?filmId=iNQu0Cgi8gE&amp;text=%D0%B3%D0%B0%D0%BB%D0%B0%D0%BA%D1%82%D0%B8%D0%BA%D0%B0%20%D0%BC%D0%BB%D0%B5%D1%87%D0%BD%D1%8B%D0%B9%20%D0%BF%D1%83%D1%82%D1%8C%20%D0%B2%D0%B8%D0%B4%D0%B5%D0%BE%20%D1%81%D0%BC%D0%BE%D1%82%D1%80%D0%B5%D1%82%D1%8C&amp;path=wizard</a:t>
            </a:r>
            <a:r>
              <a:rPr lang="ru-RU" dirty="0" smtClean="0">
                <a:solidFill>
                  <a:srgbClr val="FFFF00"/>
                </a:solidFill>
              </a:rPr>
              <a:t> видео про галактику млечный путь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rES-2b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0603" y="1115918"/>
            <a:ext cx="6851859" cy="4527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54657755_shedevr-00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347662"/>
            <a:ext cx="4762500" cy="61626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ко Саурон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536" y="764248"/>
            <a:ext cx="6868050" cy="5450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IC 12557548 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254" y="902351"/>
            <a:ext cx="7846274" cy="49555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D 189733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774" y="1251012"/>
            <a:ext cx="7438125" cy="4535442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смо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500174"/>
            <a:ext cx="76708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Источники </a:t>
            </a:r>
            <a:r>
              <a:rPr lang="ru-RU" b="1" dirty="0" smtClean="0">
                <a:solidFill>
                  <a:srgbClr val="FFFF00"/>
                </a:solidFill>
              </a:rPr>
              <a:t>информации</a:t>
            </a:r>
            <a:r>
              <a:rPr lang="ru-RU" b="1" dirty="0">
                <a:solidFill>
                  <a:srgbClr val="FFFF00"/>
                </a:solidFill>
              </a:rPr>
              <a:t/>
            </a:r>
            <a:br>
              <a:rPr lang="ru-RU" b="1" dirty="0">
                <a:solidFill>
                  <a:srgbClr val="FFFF00"/>
                </a:solidFill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1</a:t>
            </a:r>
            <a:r>
              <a:rPr lang="ru-RU" dirty="0">
                <a:solidFill>
                  <a:srgbClr val="FFFF00"/>
                </a:solidFill>
              </a:rPr>
              <a:t>. http://facte.ru/9-interesnyx-faktov-o-kosmose.html#ixzz2t0KaJZND</a:t>
            </a:r>
          </a:p>
          <a:p>
            <a:r>
              <a:rPr lang="ru-RU" dirty="0">
                <a:solidFill>
                  <a:srgbClr val="FFFF00"/>
                </a:solidFill>
              </a:rPr>
              <a:t>2.http://facte.ru/chelyabinskij-meteorit-letel-k-nam-bolshe-milliona-let.html#ixzz2t0JPZRJL</a:t>
            </a:r>
          </a:p>
          <a:p>
            <a:r>
              <a:rPr lang="ru-RU" dirty="0">
                <a:solidFill>
                  <a:srgbClr val="FFFF00"/>
                </a:solidFill>
              </a:rPr>
              <a:t>3. http://facte.ru/strannosti-pyati-realnyx-planet-do-kotoryx-ne-dodumalas-i-fantastika.html#ixzz2t0I6NJoe</a:t>
            </a:r>
          </a:p>
          <a:p>
            <a:r>
              <a:rPr lang="ru-RU" dirty="0">
                <a:solidFill>
                  <a:srgbClr val="FFFF00"/>
                </a:solidFill>
              </a:rPr>
              <a:t>4.http://yandex.ru/</a:t>
            </a:r>
            <a:r>
              <a:rPr lang="ru-RU" dirty="0" err="1">
                <a:solidFill>
                  <a:srgbClr val="FFFF00"/>
                </a:solidFill>
              </a:rPr>
              <a:t>video</a:t>
            </a:r>
            <a:r>
              <a:rPr lang="ru-RU" dirty="0">
                <a:solidFill>
                  <a:srgbClr val="FFFF00"/>
                </a:solidFill>
              </a:rPr>
              <a:t>/</a:t>
            </a:r>
            <a:r>
              <a:rPr lang="ru-RU" dirty="0" err="1">
                <a:solidFill>
                  <a:srgbClr val="FFFF00"/>
                </a:solidFill>
              </a:rPr>
              <a:t>search?text</a:t>
            </a:r>
            <a:endParaRPr lang="ru-RU" dirty="0">
              <a:solidFill>
                <a:srgbClr val="FFFF00"/>
              </a:solidFill>
            </a:endParaRPr>
          </a:p>
          <a:p>
            <a:r>
              <a:rPr lang="ru-RU" dirty="0">
                <a:solidFill>
                  <a:srgbClr val="FFFF00"/>
                </a:solidFill>
              </a:rPr>
              <a:t>5.http://www.solnet.ee/sol/002/z_117.html</a:t>
            </a:r>
          </a:p>
          <a:p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6116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02200263_pusk_rekety_vosto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7837" y="1700212"/>
            <a:ext cx="5648325" cy="3457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354657755_shedevr-00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1214422"/>
            <a:ext cx="4452952" cy="488015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286116" y="500042"/>
            <a:ext cx="2786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ЮРИЙ ГАГАРИН 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02200263_pusk_rekety_vosto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020" y="1700212"/>
            <a:ext cx="5001958" cy="345757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871327" y="3244334"/>
            <a:ext cx="1401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HD 189733b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71020" y="785794"/>
            <a:ext cx="50019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РАКЕТА</a:t>
            </a:r>
            <a:endParaRPr lang="ru-RU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5" y="1285860"/>
            <a:ext cx="5500726" cy="392909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979712" y="188640"/>
            <a:ext cx="55007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FF00"/>
                </a:solidFill>
              </a:rPr>
              <a:t>ТЕЛЕСКОП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1413246"/>
            <a:ext cx="5857915" cy="458752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14480" y="500042"/>
            <a:ext cx="58579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КОМЕТА</a:t>
            </a:r>
            <a:endParaRPr lang="ru-RU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812" y="1285860"/>
            <a:ext cx="7172373" cy="428627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85811" y="329853"/>
            <a:ext cx="71723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МЕТЕОРИТ</a:t>
            </a:r>
            <a:endParaRPr lang="ru-RU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1513632"/>
            <a:ext cx="5357850" cy="38825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73025" y="332656"/>
            <a:ext cx="53578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</a:rPr>
              <a:t>СПУТНИК</a:t>
            </a:r>
            <a:endParaRPr lang="ru-RU" sz="5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139</Words>
  <Application>Microsoft Office PowerPoint</Application>
  <PresentationFormat>Экран (4:3)</PresentationFormat>
  <Paragraphs>29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День космонавтики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Источники информации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космонавтики</dc:title>
  <dc:creator>SUPER GOR</dc:creator>
  <cp:lastModifiedBy>SUPER GOR</cp:lastModifiedBy>
  <cp:revision>67</cp:revision>
  <dcterms:created xsi:type="dcterms:W3CDTF">2014-02-14T07:46:01Z</dcterms:created>
  <dcterms:modified xsi:type="dcterms:W3CDTF">2015-03-19T13:31:57Z</dcterms:modified>
</cp:coreProperties>
</file>