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5230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7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56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01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3536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635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49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553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959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2700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4392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8FD6E-A5BD-43B2-BA30-E944BD53220F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39BC-8492-4189-A7B3-E4421EB85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008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РАЗВИТИЯ САМОСТОЯТЕЛЬНОЙ ДЕЯТЕЛЬНОСТИ УЧАЩИХСЯ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КЛАССА ПРИ ИЗУЧЕНИИ ГЕОГРАФИИ СВОЕЙ МЕСТНОСТИ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Выполнила: Горбунова Л.С.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географии МБОУ ООШ 25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005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Мотивационно-</a:t>
            </a:r>
            <a:r>
              <a:rPr lang="ru-RU" sz="3600" b="1" dirty="0" err="1"/>
              <a:t>потребностный</a:t>
            </a:r>
            <a:r>
              <a:rPr lang="ru-RU" sz="3600" b="1" dirty="0"/>
              <a:t> компонент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формирование потребности в осознанном изучении географии, интереса к географии, устойчивой мотивации овладения навыками самостоятельной деятельности, осознание личностного смысла полученных знаний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етко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поставленная и принятая учащимся цель стимулирует положительную мотивацию в начале работы, а в дальнейшем является и важным регулятором самостоятельной деятельности.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Должна быть разработана система заданий для самостоятельного выполнения в ходе практической работы, которые различаются по характеру познавательной деятельности, уровню самостоятельности, сложности, специфике компонентов  практической деятельности.</a:t>
            </a: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Стимулирующее управление предусматривает активное воздействие на мотивационную сферу личности различными путями.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035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Содержательный </a:t>
            </a:r>
            <a:r>
              <a:rPr lang="ru-RU" b="1" dirty="0"/>
              <a:t>компонент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Следующим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компонентом модели является содержание географической   дисциплины. Содержание географии включает в себя следующие виды знаний: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географические понятия;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географических объектов;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принцип действия отдельных географических приборов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3081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Операционально-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компонент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1.Самостоятельную работу нужно организовать во всех звеньях учебного процесса, в том числе  и в процессе усвоения нового материала. Необходимо обеспечить накопление учащимися не только знаний, но и своего рода фонда общих приемов, умений и способов умственного труда, посредством которых усваиваются знания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2.Учащихся нужно ставить в активную позицию, делать их непосредственными участниками процесса познания. Задания самостоятельной работы должны быть направлены не столько на усвоение отдельных фактов, сколько на решение различных проблем. В самостоятельной работе нужно научить учеников видеть и формулировать различные проблемы, самостоятельно решать проблемы, избирательно используя имеющиеся для этого знания, умения и навыки, проверять полученные результаты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3.Для активизации умственной деятельности давать работу, требующую посильного умственного напряжения.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Усиление активной умственной деятельности обучаемых в процессе их самостоятельной работы достигается при условии, если преподаватель планомерно организует эту работу и умело ею руководит. При этом преподаватель руководствуется следующими дидактическими требованиями: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9968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3008313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Контрольный </a:t>
            </a:r>
            <a:r>
              <a:rPr lang="ru-RU" sz="3600" b="1" dirty="0"/>
              <a:t>компонент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1.Выявление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результатов  деятельности непосредственно после ее завершения.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2.Направленность проверки на всесторонний анализ и учет общих итогов работы, диагностику уровня усвоения учебного материала.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3.Использование разнообразных методов и приемов контроля, самопроверки и взаимопроверки.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4.Стимулирование активности, интереса и самостоятельности учащихся средствами контроля, создание положительного эмоционального фона контрольно-оценочной деятельности.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5.Сравнение результатов конкретной самостоятельной работы с результатами предыдущей самостоятельной деятельности с целью диагностики изменения уровня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учащихся.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96752"/>
            <a:ext cx="3008313" cy="4929411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Контроль и коррекция должны быть направлены на получение информации, которая характеризует состояние процесса деятельности. Это те переменные, которые появляются в ходе выполнения заданий и отражают различные стороны самой деятельности ученика и его психическое состояние: реакцию, интерес к работе, интеллектуальную инициативу, исправление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неисправление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ошибок и прочее.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выделить общие черты педагогической стратегии, характерные для констатирующей проверки: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842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Проблема развития самостоятельности учеников является достаточно актуальной  в настоящее время. В результате изучения психолого-педагогической, методической, учебной  литературы, наблюдения и анализа за ходом практических занятий по географии и деятельностью учащихся на них было сделано следующее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1.Разработана модель развития самостоятельности учащихся на практических занятиях по географии и предложена на ее основе методика их проведения.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2.Подготовлено методическое описание к практическим работам, в которое вошли: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а) теоретический материал;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б) задания, выполнение которых способствует более глубокому пониманию темы;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в) описание заданий;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3.Были выделены условия, при которых процесс развития самостоятельности учащихся протекает наиболее эффективно и дает оптимальный результат: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наличие организующего внешнего стимула в задании, который намечает цель предстоящей деятельности, ставит новые вопросы, подлежащие исследованию, определяет приемы самоконтроля; 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знание учащимися критериев оценки, видов и форм контроля и ориентация на самостоятельные поиски решения поставленных задач.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912485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83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8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700808"/>
            <a:ext cx="3960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умения, убеждения, духовность нельзя передать от преподавателя к учащемуся, прибегая только к словам. Этот процесс включает в себя знакомство, восприятие, самостоятельную переработку, осознание и принятие этих понятий и умений.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Главной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функцией самостоятельной работы является формирование высококультурной личности, т.к. только в самостоятельной интеллектуальной и духовной деятельности развивается человек. </a:t>
            </a:r>
          </a:p>
        </p:txBody>
      </p:sp>
      <p:pic>
        <p:nvPicPr>
          <p:cNvPr id="7" name="Picture 6" descr="Изображение 0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7544" y="2060848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77865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</a:t>
            </a:r>
            <a:r>
              <a:rPr lang="ru-RU" dirty="0"/>
              <a:t>обучения географии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методы по источникам знаний, так как невозможно предста­вить себе изучение основ географии вне деятельности с источ­никами географической информации. Специфика содержания географии, состав знаний, умений и навыков (например, овла­дение картографическим языком как языком международного общения) задают методы обучения именно по источникам знаний. Именно эти методы помогают обеспечить отражение в сознании школьников многообразия географических объектов и явлений, помогают усвоить способы приобретения новых зна­ний и умений.</a:t>
            </a:r>
          </a:p>
          <a:p>
            <a:endParaRPr lang="ru-RU" dirty="0"/>
          </a:p>
        </p:txBody>
      </p:sp>
      <p:pic>
        <p:nvPicPr>
          <p:cNvPr id="5" name="Picture 6" descr="Изображение 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48200" y="2348706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955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157" y="490645"/>
            <a:ext cx="7416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Наиболее оптимальными методами развития самостоятельной деятельности учащихся являются практические методы обучения.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551837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Практические методы обучения основаны на практической деятельности учащихся. Этими методами формируют практические умения и навыки. К практическим методам относятся упражнения, лабораторные и практические работы, экскурсии.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26914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Упражнения.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упражнениями понимают повторное (многократное) выполнение умственного или практического действия с целью овладения им или повышения его качества. При обучении географии в основном используются устные, письменные и графические упражнения.</a:t>
            </a:r>
          </a:p>
          <a:p>
            <a:endParaRPr lang="ru-RU" sz="2400" b="1" dirty="0"/>
          </a:p>
        </p:txBody>
      </p:sp>
      <p:pic>
        <p:nvPicPr>
          <p:cNvPr id="5" name="Picture 5" descr="66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44008" y="1772816"/>
            <a:ext cx="4038600" cy="388843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96604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Изображение 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88024" y="1916832"/>
            <a:ext cx="3890392" cy="36724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Лабораторные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учащимися по заданию учителя опытов с использованием приборов, применением инструментов и других технических приспособлений, т.е.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изучение учащимися каких-либо явлений с помощью специального оборудования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Разновидностью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исследовательских лабораторных работ могут быть длительные наблюдения учащихся за отдельными явлениями, как-то: над ростом растений и развитием животных, над погодой, ветром, облачностью, поведением рек и озер в зависимости от погоды и т.п.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788024" y="1844823"/>
            <a:ext cx="3898776" cy="403244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062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Это </a:t>
            </a:r>
            <a:r>
              <a:rPr lang="ru-RU" dirty="0"/>
              <a:t>форма организации учения </a:t>
            </a:r>
            <a:r>
              <a:rPr lang="ru-RU" dirty="0" smtClean="0"/>
              <a:t>школьников. Проводятся </a:t>
            </a:r>
            <a:r>
              <a:rPr lang="ru-RU" dirty="0"/>
              <a:t>после изучения крупных разделов, тем и носят обобщающий характер. Они могут проводиться не только в классе, но и за пределами школы (измерения на местности, работа на пришкольном участке</a:t>
            </a:r>
            <a:r>
              <a:rPr lang="ru-RU" dirty="0" smtClean="0"/>
              <a:t>).</a:t>
            </a:r>
          </a:p>
          <a:p>
            <a:r>
              <a:rPr lang="ru-RU" dirty="0"/>
              <a:t>Различают обучающие практические ра­боты, выполняемые под руководством учителя, который объяс­няет последовательность действий, показывает образец их вы­полнения и дает задание, предусматривающее воспроизведение действий и их закрепление по ходу выполнения тренировочных практических работ. Тренировочные работы нацелены на за­крепление и совершенствование учений, часть из которых мо­жет перейти в навык, т.е. автоматизированное действие, вы­полняемое под контролем внимания.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169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развития самостоятельности на практических занятиях по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геогра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фии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содержит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следующие компоненты: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-целевой;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-мотивационно-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потребностный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-содержательный;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-операционально-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-контрольный.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404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Целевой компонент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 представленной модели - развитие самостоятельности учащихся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практических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занятиях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географии.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852936"/>
            <a:ext cx="3456384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Формирование положительной мотивации самостоятельной деятельности, стремления действовать самостоятельно.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78194" y="2852936"/>
            <a:ext cx="3384376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Актуализация, активизация и совершенствование знаний, умений и навыков, позволяющих учащемуся чувствовать себя уверенно, реализовать свои возможности и быть готовым к самостоятельной деятельности.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5013176"/>
            <a:ext cx="3384376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Развитие волевого компонента самостоятельности посредством четкого осознания логики действий, как в процессе подготовки, так и в ходе непосредственного выполнения практической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4076446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F81B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1105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МЕТОДИКА РАЗВИТИЯ САМОСТОЯТЕЛЬНОЙ ДЕЯТЕЛЬНОСТИ УЧАЩИХСЯ  6 КЛАССА ПРИ ИЗУЧЕНИИ ГЕОГРАФИИ СВОЕЙ МЕСТНОСТИ</vt:lpstr>
      <vt:lpstr>Актуальность.</vt:lpstr>
      <vt:lpstr>Методика обучения географии </vt:lpstr>
      <vt:lpstr>Слайд 4</vt:lpstr>
      <vt:lpstr>Упражнения.</vt:lpstr>
      <vt:lpstr>Лабораторные работы</vt:lpstr>
      <vt:lpstr>Практические работы</vt:lpstr>
      <vt:lpstr>Модель развития самостоятельности на практических занятиях по географии </vt:lpstr>
      <vt:lpstr>Целевой компонент </vt:lpstr>
      <vt:lpstr>Мотивационно-потребностный компонент </vt:lpstr>
      <vt:lpstr> Содержательный компонент  </vt:lpstr>
      <vt:lpstr>Операционально-деятельностный компонент</vt:lpstr>
      <vt:lpstr>           Контрольный компонент </vt:lpstr>
      <vt:lpstr>Заключение:</vt:lpstr>
      <vt:lpstr>СПАСИБО ЗА ВНИМАНИЕ!</vt:lpstr>
    </vt:vector>
  </TitlesOfParts>
  <Company>Free World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РАЗВИТИЯ САМОСТОЯТЕЛЬНОЙ ДЕЯТЕЛЬНОСТИ УЧАЩИХСЯ 6 КЛАССА ПРИ ИЗУЧЕНИИ ГЕОГРАФИИ СВОЕЙ МЕСТНОСТИ</dc:title>
  <dc:creator>Admin</dc:creator>
  <cp:lastModifiedBy>Лара</cp:lastModifiedBy>
  <cp:revision>19</cp:revision>
  <dcterms:created xsi:type="dcterms:W3CDTF">2013-04-15T16:37:16Z</dcterms:created>
  <dcterms:modified xsi:type="dcterms:W3CDTF">2014-04-04T20:13:18Z</dcterms:modified>
</cp:coreProperties>
</file>