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9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99"/>
    <a:srgbClr val="FFFF99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265CD6-0233-4E4D-BAC7-F46E1925410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6000"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60F64C-2A33-4679-B872-6CF9E5653BB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6000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8F9AAE-1625-4946-8CD7-F1CC6A98151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6000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6431B4-9301-4B33-8FD7-44D5E5BF6D9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6000"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92B947-A8D7-443C-834E-B5F4CF596BC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6000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A2B2DB-107D-413F-BBFD-28718E60BB2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6000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4AD334-7A98-45FD-BDF4-36423DEE829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6000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908ED6-1789-49A8-B0E9-C245AFD86A3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6000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CFFF32-89DF-4999-BE18-8C3194E2E0C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6000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606BEB-B0B7-43AA-908E-87A3C977483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6000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34CE3-2DE1-4100-A46F-6DDECAD18E9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6000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99260AB-3359-4558-BECC-CDC928073F47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600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ингдейцы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36688" y="0"/>
            <a:ext cx="5222875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6000"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индейцы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60575" y="0"/>
            <a:ext cx="502285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6000">
    <p:strips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индейцы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97100" y="0"/>
            <a:ext cx="47498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6000">
    <p:strips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 descr="индейцы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89125" y="0"/>
            <a:ext cx="536575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6000">
    <p:strips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индецы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2788" y="0"/>
            <a:ext cx="5178425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6000">
    <p:strips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совр индейц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2788" y="0"/>
            <a:ext cx="5178425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6000">
    <p:strips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эскимосих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4413" y="0"/>
            <a:ext cx="4575175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6000">
    <p:strips dir="r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 descr="эскимос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90488"/>
            <a:ext cx="8642350" cy="6675437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6000">
    <p:strips dir="r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 descr="эскимосы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90488"/>
            <a:ext cx="7993063" cy="6618287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6000">
    <p:strips dir="r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 descr="эскимосы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1538" y="188913"/>
            <a:ext cx="4860925" cy="6480175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6000"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индеец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3363" y="0"/>
            <a:ext cx="575945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6000"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индеец ж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49425" y="0"/>
            <a:ext cx="564515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6000"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индейц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38325" y="0"/>
            <a:ext cx="546735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6000"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индейцы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09738" y="0"/>
            <a:ext cx="5724525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6000"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индейцы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12938" y="0"/>
            <a:ext cx="50292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6000"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индейцы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79613" y="0"/>
            <a:ext cx="5040312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6000"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шама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44675" y="0"/>
            <a:ext cx="545465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6000"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индейцы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03438" y="0"/>
            <a:ext cx="4937125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6000">
    <p:strips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0</Words>
  <Application>Microsoft Office PowerPoint</Application>
  <PresentationFormat>Экран (4:3)</PresentationFormat>
  <Paragraphs>0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Arial</vt:lpstr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>11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Светочка</cp:lastModifiedBy>
  <cp:revision>2</cp:revision>
  <dcterms:created xsi:type="dcterms:W3CDTF">2010-04-08T18:07:56Z</dcterms:created>
  <dcterms:modified xsi:type="dcterms:W3CDTF">2014-04-16T12:53:02Z</dcterms:modified>
</cp:coreProperties>
</file>