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6FFB-5D47-4C2F-9F3F-15CDF179245D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1EFD-A291-4C7F-8FF2-2F0BAB518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6FFB-5D47-4C2F-9F3F-15CDF179245D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1EFD-A291-4C7F-8FF2-2F0BAB518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6FFB-5D47-4C2F-9F3F-15CDF179245D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1EFD-A291-4C7F-8FF2-2F0BAB518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6FFB-5D47-4C2F-9F3F-15CDF179245D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1EFD-A291-4C7F-8FF2-2F0BAB518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6FFB-5D47-4C2F-9F3F-15CDF179245D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1EFD-A291-4C7F-8FF2-2F0BAB518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6FFB-5D47-4C2F-9F3F-15CDF179245D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1EFD-A291-4C7F-8FF2-2F0BAB518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6FFB-5D47-4C2F-9F3F-15CDF179245D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1EFD-A291-4C7F-8FF2-2F0BAB518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6FFB-5D47-4C2F-9F3F-15CDF179245D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1EFD-A291-4C7F-8FF2-2F0BAB518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6FFB-5D47-4C2F-9F3F-15CDF179245D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1EFD-A291-4C7F-8FF2-2F0BAB518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6FFB-5D47-4C2F-9F3F-15CDF179245D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1EFD-A291-4C7F-8FF2-2F0BAB518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6FFB-5D47-4C2F-9F3F-15CDF179245D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1EFD-A291-4C7F-8FF2-2F0BAB518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6FFB-5D47-4C2F-9F3F-15CDF179245D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31EFD-A291-4C7F-8FF2-2F0BAB518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087;&#1086;&#1082;&#1072;&#1079;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087;&#1086;&#1082;&#1072;&#1079;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zuminka-present.ru/images/product_images/info_images/4471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785796" cy="785796"/>
          </a:xfrm>
          <a:prstGeom prst="rect">
            <a:avLst/>
          </a:prstGeom>
          <a:noFill/>
        </p:spPr>
      </p:pic>
      <p:sp>
        <p:nvSpPr>
          <p:cNvPr id="6" name="Плюс 5"/>
          <p:cNvSpPr/>
          <p:nvPr/>
        </p:nvSpPr>
        <p:spPr>
          <a:xfrm>
            <a:off x="1071538" y="357166"/>
            <a:ext cx="500066" cy="35719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357166"/>
            <a:ext cx="1785950" cy="428628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 7"/>
          <p:cNvSpPr/>
          <p:nvPr/>
        </p:nvSpPr>
        <p:spPr>
          <a:xfrm>
            <a:off x="4500562" y="428604"/>
            <a:ext cx="571504" cy="357190"/>
          </a:xfrm>
          <a:prstGeom prst="mathEqua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9322" y="357166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Выделить всё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izuminka-present.ru/images/product_images/info_images/4471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57298"/>
            <a:ext cx="785796" cy="785796"/>
          </a:xfrm>
          <a:prstGeom prst="rect">
            <a:avLst/>
          </a:prstGeom>
          <a:noFill/>
        </p:spPr>
      </p:pic>
      <p:sp>
        <p:nvSpPr>
          <p:cNvPr id="11" name="Плюс 10"/>
          <p:cNvSpPr/>
          <p:nvPr/>
        </p:nvSpPr>
        <p:spPr>
          <a:xfrm>
            <a:off x="1142976" y="1500174"/>
            <a:ext cx="500066" cy="35719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1500174"/>
            <a:ext cx="1785950" cy="428628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 12"/>
          <p:cNvSpPr/>
          <p:nvPr/>
        </p:nvSpPr>
        <p:spPr>
          <a:xfrm>
            <a:off x="4572000" y="1571612"/>
            <a:ext cx="571504" cy="357190"/>
          </a:xfrm>
          <a:prstGeom prst="mathEqua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8" y="1428736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Вырезать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http://www.izuminka-present.ru/images/product_images/info_images/4471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428868"/>
            <a:ext cx="785796" cy="785796"/>
          </a:xfrm>
          <a:prstGeom prst="rect">
            <a:avLst/>
          </a:prstGeom>
          <a:noFill/>
        </p:spPr>
      </p:pic>
      <p:sp>
        <p:nvSpPr>
          <p:cNvPr id="16" name="Плюс 15"/>
          <p:cNvSpPr/>
          <p:nvPr/>
        </p:nvSpPr>
        <p:spPr>
          <a:xfrm>
            <a:off x="1071538" y="2571744"/>
            <a:ext cx="500066" cy="35719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000232" y="2571744"/>
            <a:ext cx="1785950" cy="428628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 17"/>
          <p:cNvSpPr/>
          <p:nvPr/>
        </p:nvSpPr>
        <p:spPr>
          <a:xfrm>
            <a:off x="4500562" y="2643182"/>
            <a:ext cx="571504" cy="357190"/>
          </a:xfrm>
          <a:prstGeom prst="mathEqua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43570" y="2500306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Сохранить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7224" y="307181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или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28794" y="3286124"/>
            <a:ext cx="785818" cy="500066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857488" y="3214686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(клавиша)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" descr="http://www.izuminka-present.ru/images/product_images/info_images/4471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857628"/>
            <a:ext cx="785796" cy="785796"/>
          </a:xfrm>
          <a:prstGeom prst="rect">
            <a:avLst/>
          </a:prstGeom>
          <a:noFill/>
        </p:spPr>
      </p:pic>
      <p:sp>
        <p:nvSpPr>
          <p:cNvPr id="25" name="Плюс 24"/>
          <p:cNvSpPr/>
          <p:nvPr/>
        </p:nvSpPr>
        <p:spPr>
          <a:xfrm>
            <a:off x="1071538" y="4000504"/>
            <a:ext cx="500066" cy="35719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000232" y="4000504"/>
            <a:ext cx="1785950" cy="428628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 26"/>
          <p:cNvSpPr/>
          <p:nvPr/>
        </p:nvSpPr>
        <p:spPr>
          <a:xfrm>
            <a:off x="4500562" y="4071942"/>
            <a:ext cx="571504" cy="357190"/>
          </a:xfrm>
          <a:prstGeom prst="mathEqua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14942" y="400050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Найти и заменить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Picture 2" descr="http://www.izuminka-present.ru/images/product_images/info_images/4471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643446"/>
            <a:ext cx="785796" cy="785796"/>
          </a:xfrm>
          <a:prstGeom prst="rect">
            <a:avLst/>
          </a:prstGeom>
          <a:noFill/>
        </p:spPr>
      </p:pic>
      <p:sp>
        <p:nvSpPr>
          <p:cNvPr id="30" name="Плюс 29"/>
          <p:cNvSpPr/>
          <p:nvPr/>
        </p:nvSpPr>
        <p:spPr>
          <a:xfrm>
            <a:off x="1071538" y="4786322"/>
            <a:ext cx="500066" cy="35719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000232" y="4786322"/>
            <a:ext cx="1785950" cy="428628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 31"/>
          <p:cNvSpPr/>
          <p:nvPr/>
        </p:nvSpPr>
        <p:spPr>
          <a:xfrm>
            <a:off x="4500562" y="4857760"/>
            <a:ext cx="571504" cy="357190"/>
          </a:xfrm>
          <a:prstGeom prst="mathEqua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29322" y="4786322"/>
            <a:ext cx="2857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Сделать текст жирным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Picture 2" descr="http://www.izuminka-present.ru/images/product_images/info_images/4471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572140"/>
            <a:ext cx="785796" cy="785796"/>
          </a:xfrm>
          <a:prstGeom prst="rect">
            <a:avLst/>
          </a:prstGeom>
          <a:noFill/>
        </p:spPr>
      </p:pic>
      <p:sp>
        <p:nvSpPr>
          <p:cNvPr id="35" name="Плюс 34"/>
          <p:cNvSpPr/>
          <p:nvPr/>
        </p:nvSpPr>
        <p:spPr>
          <a:xfrm>
            <a:off x="1071538" y="5715016"/>
            <a:ext cx="500066" cy="35719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00232" y="5715016"/>
            <a:ext cx="1785950" cy="428628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 36"/>
          <p:cNvSpPr/>
          <p:nvPr/>
        </p:nvSpPr>
        <p:spPr>
          <a:xfrm>
            <a:off x="4500562" y="5786454"/>
            <a:ext cx="571504" cy="357190"/>
          </a:xfrm>
          <a:prstGeom prst="mathEqua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72066" y="5715016"/>
            <a:ext cx="2857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Отменить действие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учитель\Рабочий стол\word_3d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928670"/>
            <a:ext cx="3502035" cy="350203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4357694"/>
            <a:ext cx="6376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Текстовый редактор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571480"/>
            <a:ext cx="664373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Таблицы состоят </a:t>
            </a:r>
          </a:p>
          <a:p>
            <a:pPr marL="0" marR="0" lvl="0" indent="2270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из строк и столбцов,</a:t>
            </a:r>
          </a:p>
          <a:p>
            <a:pPr marL="0" marR="0" lvl="0" indent="2270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 пересечении которых</a:t>
            </a:r>
          </a:p>
          <a:p>
            <a:pPr marL="0" marR="0" lvl="0" indent="2270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образуются ЯЧЕЙКИ.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321703" y="4893479"/>
            <a:ext cx="307183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1857356" y="5214950"/>
            <a:ext cx="578647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894133" y="4892685"/>
            <a:ext cx="307183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1857356" y="4143380"/>
            <a:ext cx="578647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000496" y="4286256"/>
            <a:ext cx="1285884" cy="785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учитель\Рабочий стол\word_3d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928670"/>
            <a:ext cx="3502035" cy="350203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4357694"/>
            <a:ext cx="6376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Текстовый редактор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14480" y="4429132"/>
            <a:ext cx="67810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Закрасьте по образцу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63161" y="428604"/>
            <a:ext cx="8602639" cy="3714776"/>
            <a:chOff x="263161" y="428604"/>
            <a:chExt cx="8602639" cy="3714776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2"/>
            <a:srcRect l="33000" t="46400" r="22999" b="23199"/>
            <a:stretch>
              <a:fillRect/>
            </a:stretch>
          </p:blipFill>
          <p:spPr bwMode="auto">
            <a:xfrm>
              <a:off x="263161" y="428604"/>
              <a:ext cx="8602639" cy="371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Прямоугольник 3"/>
            <p:cNvSpPr/>
            <p:nvPr/>
          </p:nvSpPr>
          <p:spPr>
            <a:xfrm>
              <a:off x="2214546" y="2571744"/>
              <a:ext cx="1071570" cy="2857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571868" y="2571744"/>
              <a:ext cx="1071570" cy="2857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72066" y="285728"/>
            <a:ext cx="378621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Чему мы </a:t>
            </a:r>
          </a:p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научились</a:t>
            </a:r>
            <a:endParaRPr lang="ru-RU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2071670" y="3571876"/>
            <a:ext cx="614366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ая выноска 4"/>
          <p:cNvSpPr/>
          <p:nvPr/>
        </p:nvSpPr>
        <p:spPr>
          <a:xfrm>
            <a:off x="428596" y="3000372"/>
            <a:ext cx="2571768" cy="571504"/>
          </a:xfrm>
          <a:prstGeom prst="wedgeRect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Создавать таблицы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357158" y="2285992"/>
            <a:ext cx="2571768" cy="571504"/>
          </a:xfrm>
          <a:prstGeom prst="wedgeRect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Форматировать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357158" y="500042"/>
            <a:ext cx="2571768" cy="571504"/>
          </a:xfrm>
          <a:prstGeom prst="wedgeRect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Слушать 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357158" y="1428736"/>
            <a:ext cx="2571768" cy="571504"/>
          </a:xfrm>
          <a:prstGeom prst="wedgeRect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Оформлять таблицы 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57158" y="3929066"/>
            <a:ext cx="2571768" cy="571504"/>
          </a:xfrm>
          <a:prstGeom prst="wedgeRect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Лениться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357158" y="4786322"/>
            <a:ext cx="2571768" cy="571504"/>
          </a:xfrm>
          <a:prstGeom prst="wedgeRect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Работать с таблицами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428596" y="5643578"/>
            <a:ext cx="2571768" cy="571504"/>
          </a:xfrm>
          <a:prstGeom prst="wedgeRect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Добавлять и удалять ячейки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2428860" y="1000108"/>
            <a:ext cx="2571768" cy="571504"/>
          </a:xfrm>
          <a:prstGeom prst="wedgeRect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Писать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2571736" y="2714620"/>
            <a:ext cx="2571768" cy="571504"/>
          </a:xfrm>
          <a:prstGeom prst="wedgeRect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Сидеть за компьютером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2428860" y="5214950"/>
            <a:ext cx="2571768" cy="571504"/>
          </a:xfrm>
          <a:prstGeom prst="wedgeRect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Печатать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2500298" y="4143380"/>
            <a:ext cx="2571768" cy="571504"/>
          </a:xfrm>
          <a:prstGeom prst="wedgeRect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Включать компьютер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142984"/>
            <a:ext cx="6207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1" y="2967335"/>
            <a:ext cx="82153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/>
              <a:t>В тетради,</a:t>
            </a:r>
          </a:p>
          <a:p>
            <a:pPr algn="ctr"/>
            <a:r>
              <a:rPr lang="ru-RU" sz="3600" b="1" dirty="0" smtClean="0"/>
              <a:t> оформите в виде таблицы</a:t>
            </a:r>
          </a:p>
          <a:p>
            <a:pPr algn="ctr"/>
            <a:r>
              <a:rPr lang="ru-RU" sz="3600" b="1" dirty="0" smtClean="0"/>
              <a:t> ваше расписание уроков на неделю.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500702"/>
            <a:ext cx="919162" cy="885825"/>
          </a:xfrm>
          <a:prstGeom prst="rect">
            <a:avLst/>
          </a:prstGeom>
          <a:noFill/>
        </p:spPr>
      </p:pic>
      <p:cxnSp>
        <p:nvCxnSpPr>
          <p:cNvPr id="3" name="Прямая соединительная линия 2"/>
          <p:cNvCxnSpPr/>
          <p:nvPr/>
        </p:nvCxnSpPr>
        <p:spPr>
          <a:xfrm flipV="1">
            <a:off x="1285852" y="1357298"/>
            <a:ext cx="7286676" cy="507209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072074"/>
            <a:ext cx="919162" cy="885825"/>
          </a:xfrm>
          <a:prstGeom prst="rect">
            <a:avLst/>
          </a:prstGeom>
          <a:noFill/>
        </p:spPr>
      </p:pic>
      <p:pic>
        <p:nvPicPr>
          <p:cNvPr id="9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429132"/>
            <a:ext cx="919162" cy="885825"/>
          </a:xfrm>
          <a:prstGeom prst="rect">
            <a:avLst/>
          </a:prstGeom>
          <a:noFill/>
        </p:spPr>
      </p:pic>
      <p:pic>
        <p:nvPicPr>
          <p:cNvPr id="10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929066"/>
            <a:ext cx="919162" cy="885825"/>
          </a:xfrm>
          <a:prstGeom prst="rect">
            <a:avLst/>
          </a:prstGeom>
          <a:noFill/>
        </p:spPr>
      </p:pic>
      <p:pic>
        <p:nvPicPr>
          <p:cNvPr id="11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286124"/>
            <a:ext cx="919162" cy="885825"/>
          </a:xfrm>
          <a:prstGeom prst="rect">
            <a:avLst/>
          </a:prstGeom>
          <a:noFill/>
        </p:spPr>
      </p:pic>
      <p:pic>
        <p:nvPicPr>
          <p:cNvPr id="12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143116"/>
            <a:ext cx="919162" cy="885825"/>
          </a:xfrm>
          <a:prstGeom prst="rect">
            <a:avLst/>
          </a:prstGeom>
          <a:noFill/>
        </p:spPr>
      </p:pic>
      <p:pic>
        <p:nvPicPr>
          <p:cNvPr id="13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643050"/>
            <a:ext cx="919162" cy="885825"/>
          </a:xfrm>
          <a:prstGeom prst="rect">
            <a:avLst/>
          </a:prstGeom>
          <a:noFill/>
        </p:spPr>
      </p:pic>
      <p:pic>
        <p:nvPicPr>
          <p:cNvPr id="15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071546"/>
            <a:ext cx="919162" cy="885825"/>
          </a:xfrm>
          <a:prstGeom prst="rect">
            <a:avLst/>
          </a:prstGeom>
          <a:noFill/>
        </p:spPr>
      </p:pic>
      <p:pic>
        <p:nvPicPr>
          <p:cNvPr id="16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571744"/>
            <a:ext cx="919162" cy="885825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0" y="0"/>
            <a:ext cx="8614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Ваше впечатление от урока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Улыбающееся лицо 17"/>
          <p:cNvSpPr/>
          <p:nvPr/>
        </p:nvSpPr>
        <p:spPr>
          <a:xfrm>
            <a:off x="214282" y="4643446"/>
            <a:ext cx="642942" cy="57150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лыбающееся лицо 18"/>
          <p:cNvSpPr/>
          <p:nvPr/>
        </p:nvSpPr>
        <p:spPr>
          <a:xfrm>
            <a:off x="2143108" y="3571876"/>
            <a:ext cx="642942" cy="57150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лыбающееся лицо 19"/>
          <p:cNvSpPr/>
          <p:nvPr/>
        </p:nvSpPr>
        <p:spPr>
          <a:xfrm>
            <a:off x="2714612" y="3071810"/>
            <a:ext cx="642942" cy="57150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лыбающееся лицо 20"/>
          <p:cNvSpPr/>
          <p:nvPr/>
        </p:nvSpPr>
        <p:spPr>
          <a:xfrm>
            <a:off x="857224" y="4214818"/>
            <a:ext cx="642942" cy="57150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лыбающееся лицо 21"/>
          <p:cNvSpPr/>
          <p:nvPr/>
        </p:nvSpPr>
        <p:spPr>
          <a:xfrm>
            <a:off x="1428728" y="3714752"/>
            <a:ext cx="642942" cy="57150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лыбающееся лицо 22"/>
          <p:cNvSpPr/>
          <p:nvPr/>
        </p:nvSpPr>
        <p:spPr>
          <a:xfrm>
            <a:off x="0" y="4000504"/>
            <a:ext cx="642942" cy="57150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лыбающееся лицо 23"/>
          <p:cNvSpPr/>
          <p:nvPr/>
        </p:nvSpPr>
        <p:spPr>
          <a:xfrm>
            <a:off x="571504" y="3500438"/>
            <a:ext cx="642942" cy="57150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лыбающееся лицо 24"/>
          <p:cNvSpPr/>
          <p:nvPr/>
        </p:nvSpPr>
        <p:spPr>
          <a:xfrm>
            <a:off x="1428728" y="3143248"/>
            <a:ext cx="642942" cy="57150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лыбающееся лицо 25"/>
          <p:cNvSpPr/>
          <p:nvPr/>
        </p:nvSpPr>
        <p:spPr>
          <a:xfrm>
            <a:off x="2000232" y="2643182"/>
            <a:ext cx="642942" cy="57150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лыбающееся лицо 26"/>
          <p:cNvSpPr/>
          <p:nvPr/>
        </p:nvSpPr>
        <p:spPr>
          <a:xfrm>
            <a:off x="3500430" y="2643182"/>
            <a:ext cx="642942" cy="57150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лыбающееся лицо 27"/>
          <p:cNvSpPr/>
          <p:nvPr/>
        </p:nvSpPr>
        <p:spPr>
          <a:xfrm>
            <a:off x="4071934" y="2143116"/>
            <a:ext cx="642942" cy="57150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лыбающееся лицо 28"/>
          <p:cNvSpPr/>
          <p:nvPr/>
        </p:nvSpPr>
        <p:spPr>
          <a:xfrm>
            <a:off x="2857488" y="2285992"/>
            <a:ext cx="642942" cy="57150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лыбающееся лицо 29"/>
          <p:cNvSpPr/>
          <p:nvPr/>
        </p:nvSpPr>
        <p:spPr>
          <a:xfrm>
            <a:off x="3428992" y="1785926"/>
            <a:ext cx="642942" cy="57150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лыбающееся лицо 30"/>
          <p:cNvSpPr/>
          <p:nvPr/>
        </p:nvSpPr>
        <p:spPr>
          <a:xfrm>
            <a:off x="214282" y="3000372"/>
            <a:ext cx="642942" cy="57150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лыбающееся лицо 31"/>
          <p:cNvSpPr/>
          <p:nvPr/>
        </p:nvSpPr>
        <p:spPr>
          <a:xfrm>
            <a:off x="785786" y="2500306"/>
            <a:ext cx="642942" cy="57150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285860"/>
            <a:ext cx="919162" cy="885825"/>
          </a:xfrm>
          <a:prstGeom prst="rect">
            <a:avLst/>
          </a:prstGeom>
          <a:noFill/>
        </p:spPr>
      </p:pic>
      <p:pic>
        <p:nvPicPr>
          <p:cNvPr id="34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857232"/>
            <a:ext cx="919162" cy="885825"/>
          </a:xfrm>
          <a:prstGeom prst="rect">
            <a:avLst/>
          </a:prstGeom>
          <a:noFill/>
        </p:spPr>
      </p:pic>
      <p:pic>
        <p:nvPicPr>
          <p:cNvPr id="35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919162" cy="885825"/>
          </a:xfrm>
          <a:prstGeom prst="rect">
            <a:avLst/>
          </a:prstGeom>
          <a:noFill/>
        </p:spPr>
      </p:pic>
      <p:pic>
        <p:nvPicPr>
          <p:cNvPr id="36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142984"/>
            <a:ext cx="919162" cy="885825"/>
          </a:xfrm>
          <a:prstGeom prst="rect">
            <a:avLst/>
          </a:prstGeom>
          <a:noFill/>
        </p:spPr>
      </p:pic>
      <p:pic>
        <p:nvPicPr>
          <p:cNvPr id="37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919162" cy="885825"/>
          </a:xfrm>
          <a:prstGeom prst="rect">
            <a:avLst/>
          </a:prstGeom>
          <a:noFill/>
        </p:spPr>
      </p:pic>
      <p:pic>
        <p:nvPicPr>
          <p:cNvPr id="38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46" y="1928802"/>
            <a:ext cx="919162" cy="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81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123</cp:lastModifiedBy>
  <cp:revision>16</cp:revision>
  <dcterms:created xsi:type="dcterms:W3CDTF">2012-11-11T12:08:36Z</dcterms:created>
  <dcterms:modified xsi:type="dcterms:W3CDTF">2012-11-13T19:01:29Z</dcterms:modified>
</cp:coreProperties>
</file>