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90" r:id="rId2"/>
    <p:sldId id="267" r:id="rId3"/>
    <p:sldId id="288" r:id="rId4"/>
    <p:sldId id="312" r:id="rId5"/>
    <p:sldId id="270" r:id="rId6"/>
    <p:sldId id="293" r:id="rId7"/>
    <p:sldId id="303" r:id="rId8"/>
    <p:sldId id="256" r:id="rId9"/>
    <p:sldId id="272" r:id="rId10"/>
    <p:sldId id="296" r:id="rId11"/>
    <p:sldId id="297" r:id="rId12"/>
    <p:sldId id="300" r:id="rId13"/>
    <p:sldId id="294" r:id="rId14"/>
    <p:sldId id="273" r:id="rId15"/>
    <p:sldId id="295" r:id="rId16"/>
    <p:sldId id="304" r:id="rId17"/>
    <p:sldId id="307" r:id="rId18"/>
    <p:sldId id="265" r:id="rId19"/>
    <p:sldId id="310" r:id="rId20"/>
    <p:sldId id="302" r:id="rId21"/>
    <p:sldId id="25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91DF5F-54AA-416C-B908-44203C4EEA23}">
          <p14:sldIdLst>
            <p14:sldId id="290"/>
            <p14:sldId id="267"/>
            <p14:sldId id="288"/>
            <p14:sldId id="312"/>
            <p14:sldId id="270"/>
            <p14:sldId id="293"/>
            <p14:sldId id="303"/>
            <p14:sldId id="256"/>
            <p14:sldId id="272"/>
            <p14:sldId id="296"/>
            <p14:sldId id="297"/>
            <p14:sldId id="300"/>
            <p14:sldId id="294"/>
            <p14:sldId id="273"/>
            <p14:sldId id="295"/>
            <p14:sldId id="304"/>
            <p14:sldId id="307"/>
            <p14:sldId id="265"/>
            <p14:sldId id="310"/>
            <p14:sldId id="302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B07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81" autoAdjust="0"/>
    <p:restoredTop sz="94660"/>
  </p:normalViewPr>
  <p:slideViewPr>
    <p:cSldViewPr>
      <p:cViewPr>
        <p:scale>
          <a:sx n="75" d="100"/>
          <a:sy n="75" d="100"/>
        </p:scale>
        <p:origin x="-74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C31EA-BE55-4D95-8F13-107F34FB30E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37251-4AA4-4C8B-9A0A-554238F37D2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Микро</a:t>
          </a:r>
        </a:p>
        <a:p>
          <a:r>
            <a:rPr lang="ru-RU" dirty="0" smtClean="0">
              <a:solidFill>
                <a:schemeClr val="tx1"/>
              </a:solidFill>
            </a:rPr>
            <a:t>ЭВМ</a:t>
          </a:r>
          <a:endParaRPr lang="ru-RU" dirty="0">
            <a:solidFill>
              <a:schemeClr val="tx1"/>
            </a:solidFill>
          </a:endParaRPr>
        </a:p>
      </dgm:t>
    </dgm:pt>
    <dgm:pt modelId="{6779549A-6B06-4531-AC43-F62CDAD3335E}" type="parTrans" cxnId="{7897335E-A86B-43C3-AA0F-0F4392BC41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F875CF-D639-4A1C-A075-B3C147207D93}" type="sibTrans" cxnId="{7897335E-A86B-43C3-AA0F-0F4392BC41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CB3B0E-FEBB-421C-9A51-789D59D198F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переносные</a:t>
          </a:r>
          <a:endParaRPr lang="ru-RU" dirty="0">
            <a:solidFill>
              <a:schemeClr val="tx1"/>
            </a:solidFill>
          </a:endParaRPr>
        </a:p>
      </dgm:t>
    </dgm:pt>
    <dgm:pt modelId="{9280E2D0-90F2-4996-9F94-02F0228BC35C}" type="parTrans" cxnId="{BB1FE727-900C-4FC6-9C8B-DC40469BBD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2B9B13-53D0-4628-BA64-5345E084882E}" type="sibTrans" cxnId="{BB1FE727-900C-4FC6-9C8B-DC40469BBD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1EAAE3-6E5B-4250-A0E6-6D83B2D6043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ноутбуки</a:t>
          </a:r>
          <a:endParaRPr lang="ru-RU" dirty="0">
            <a:solidFill>
              <a:schemeClr val="tx1"/>
            </a:solidFill>
          </a:endParaRPr>
        </a:p>
      </dgm:t>
    </dgm:pt>
    <dgm:pt modelId="{0A489CFC-4F64-4B10-B2D3-7137AB72AEAA}" type="parTrans" cxnId="{B9C0F8A2-7D2C-4039-991B-5E27307FDC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2D17E3-11DE-4485-B173-895B96F7A2CA}" type="sibTrans" cxnId="{B9C0F8A2-7D2C-4039-991B-5E27307FDC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041527-B252-4AF9-8B2A-7028BEC9FC1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нетбуки</a:t>
          </a:r>
          <a:endParaRPr lang="ru-RU" dirty="0">
            <a:solidFill>
              <a:schemeClr val="tx1"/>
            </a:solidFill>
          </a:endParaRPr>
        </a:p>
      </dgm:t>
    </dgm:pt>
    <dgm:pt modelId="{BAE116BA-9FC6-43CC-AC42-6BE2C1626BF0}" type="parTrans" cxnId="{F92BF99A-35C7-4360-825A-91427AAC6B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ABD7A9-AC51-4D58-8D16-59E3C75ACCE6}" type="sibTrans" cxnId="{F92BF99A-35C7-4360-825A-91427AAC6B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D33D29-C082-4149-B5BA-41F3F779D26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Планшетные ПК</a:t>
          </a:r>
          <a:endParaRPr lang="ru-RU" dirty="0">
            <a:solidFill>
              <a:schemeClr val="tx1"/>
            </a:solidFill>
          </a:endParaRPr>
        </a:p>
      </dgm:t>
    </dgm:pt>
    <dgm:pt modelId="{2B86A204-7197-4D7B-A3DF-FE58A830B3E3}" type="parTrans" cxnId="{7B40238B-3D61-43F8-A46F-315A8C7A06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1E1E4A-4053-4CEF-9F04-42B6F4A95B37}" type="sibTrans" cxnId="{7B40238B-3D61-43F8-A46F-315A8C7A06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4364423-D3E6-41A7-A467-E29D75A50780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Органайзеры</a:t>
          </a:r>
          <a:endParaRPr lang="ru-RU" dirty="0">
            <a:solidFill>
              <a:schemeClr val="tx1"/>
            </a:solidFill>
          </a:endParaRPr>
        </a:p>
      </dgm:t>
    </dgm:pt>
    <dgm:pt modelId="{70CE3B79-D4EF-4614-8CFB-1956A80FECBE}" type="parTrans" cxnId="{EFF874F0-3DDC-43AC-BE6C-A1D0BD627F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22ED5C-0E90-4C92-B3A8-700373C9D94F}" type="sibTrans" cxnId="{EFF874F0-3DDC-43AC-BE6C-A1D0BD627F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A6E968-D65E-43DF-92D2-504DAFEE1123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КПК</a:t>
          </a:r>
        </a:p>
        <a:p>
          <a:r>
            <a:rPr lang="ru-RU" dirty="0" smtClean="0">
              <a:solidFill>
                <a:schemeClr val="tx1"/>
              </a:solidFill>
            </a:rPr>
            <a:t>карманные</a:t>
          </a:r>
          <a:endParaRPr lang="ru-RU" dirty="0">
            <a:solidFill>
              <a:schemeClr val="tx1"/>
            </a:solidFill>
          </a:endParaRPr>
        </a:p>
      </dgm:t>
    </dgm:pt>
    <dgm:pt modelId="{EA45514B-C69D-4B07-8768-D21B23B265CE}" type="parTrans" cxnId="{DBF94DF2-6A0B-498F-9224-04AA717863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0610D2-015D-4306-8E1A-B4CB0419E632}" type="sibTrans" cxnId="{DBF94DF2-6A0B-498F-9224-04AA717863E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CC06F7-950C-46E1-B90B-2481B5ED78E7}" type="pres">
      <dgm:prSet presAssocID="{E9FC31EA-BE55-4D95-8F13-107F34FB30E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7B96F-CF9F-41C5-B872-AC74F0DA7E97}" type="pres">
      <dgm:prSet presAssocID="{E9FC31EA-BE55-4D95-8F13-107F34FB30EF}" presName="hierFlow" presStyleCnt="0"/>
      <dgm:spPr/>
    </dgm:pt>
    <dgm:pt modelId="{8682424C-E511-4050-A095-4EA8D5CECC51}" type="pres">
      <dgm:prSet presAssocID="{E9FC31EA-BE55-4D95-8F13-107F34FB30E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FC1CA5-5B68-40D1-B861-14989AA7BDA1}" type="pres">
      <dgm:prSet presAssocID="{51F37251-4AA4-4C8B-9A0A-554238F37D29}" presName="Name17" presStyleCnt="0"/>
      <dgm:spPr/>
    </dgm:pt>
    <dgm:pt modelId="{098C8394-5215-40CF-B832-258E0A994F5E}" type="pres">
      <dgm:prSet presAssocID="{51F37251-4AA4-4C8B-9A0A-554238F37D2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20ABD-912E-47E8-BCB7-5A136BEE23B4}" type="pres">
      <dgm:prSet presAssocID="{51F37251-4AA4-4C8B-9A0A-554238F37D29}" presName="hierChild2" presStyleCnt="0"/>
      <dgm:spPr/>
    </dgm:pt>
    <dgm:pt modelId="{456F1D0B-77CF-4DA0-BA85-9A1A63B8F06E}" type="pres">
      <dgm:prSet presAssocID="{9280E2D0-90F2-4996-9F94-02F0228BC35C}" presName="Name25" presStyleLbl="parChTrans1D2" presStyleIdx="0" presStyleCnt="1"/>
      <dgm:spPr/>
      <dgm:t>
        <a:bodyPr/>
        <a:lstStyle/>
        <a:p>
          <a:endParaRPr lang="ru-RU"/>
        </a:p>
      </dgm:t>
    </dgm:pt>
    <dgm:pt modelId="{1B6A7288-4B5D-44E6-9398-3316AE0D2234}" type="pres">
      <dgm:prSet presAssocID="{9280E2D0-90F2-4996-9F94-02F0228BC35C}" presName="connTx" presStyleLbl="parChTrans1D2" presStyleIdx="0" presStyleCnt="1"/>
      <dgm:spPr/>
      <dgm:t>
        <a:bodyPr/>
        <a:lstStyle/>
        <a:p>
          <a:endParaRPr lang="ru-RU"/>
        </a:p>
      </dgm:t>
    </dgm:pt>
    <dgm:pt modelId="{1F6E7EE8-81F3-4B86-9976-8C1BF38F64FA}" type="pres">
      <dgm:prSet presAssocID="{21CB3B0E-FEBB-421C-9A51-789D59D198F7}" presName="Name30" presStyleCnt="0"/>
      <dgm:spPr/>
    </dgm:pt>
    <dgm:pt modelId="{B7DF1C9E-A218-4771-9D1F-2E559BC28610}" type="pres">
      <dgm:prSet presAssocID="{21CB3B0E-FEBB-421C-9A51-789D59D198F7}" presName="level2Shape" presStyleLbl="node2" presStyleIdx="0" presStyleCnt="1"/>
      <dgm:spPr/>
      <dgm:t>
        <a:bodyPr/>
        <a:lstStyle/>
        <a:p>
          <a:endParaRPr lang="ru-RU"/>
        </a:p>
      </dgm:t>
    </dgm:pt>
    <dgm:pt modelId="{FFE15BDD-B41B-4889-927D-F94F39F30720}" type="pres">
      <dgm:prSet presAssocID="{21CB3B0E-FEBB-421C-9A51-789D59D198F7}" presName="hierChild3" presStyleCnt="0"/>
      <dgm:spPr/>
    </dgm:pt>
    <dgm:pt modelId="{211DE570-6EEE-46A0-9712-95CC89F7F661}" type="pres">
      <dgm:prSet presAssocID="{0A489CFC-4F64-4B10-B2D3-7137AB72AEAA}" presName="Name25" presStyleLbl="parChTrans1D3" presStyleIdx="0" presStyleCnt="5"/>
      <dgm:spPr/>
      <dgm:t>
        <a:bodyPr/>
        <a:lstStyle/>
        <a:p>
          <a:endParaRPr lang="ru-RU"/>
        </a:p>
      </dgm:t>
    </dgm:pt>
    <dgm:pt modelId="{93DA0B19-9B64-4DC0-AA5F-D98AB77865BC}" type="pres">
      <dgm:prSet presAssocID="{0A489CFC-4F64-4B10-B2D3-7137AB72AEAA}" presName="connTx" presStyleLbl="parChTrans1D3" presStyleIdx="0" presStyleCnt="5"/>
      <dgm:spPr/>
      <dgm:t>
        <a:bodyPr/>
        <a:lstStyle/>
        <a:p>
          <a:endParaRPr lang="ru-RU"/>
        </a:p>
      </dgm:t>
    </dgm:pt>
    <dgm:pt modelId="{257A9784-6074-489B-874B-966892AB5B1C}" type="pres">
      <dgm:prSet presAssocID="{771EAAE3-6E5B-4250-A0E6-6D83B2D60435}" presName="Name30" presStyleCnt="0"/>
      <dgm:spPr/>
    </dgm:pt>
    <dgm:pt modelId="{3178C6CD-A3F6-4A03-B381-1046DF000C06}" type="pres">
      <dgm:prSet presAssocID="{771EAAE3-6E5B-4250-A0E6-6D83B2D60435}" presName="level2Shape" presStyleLbl="node3" presStyleIdx="0" presStyleCnt="5"/>
      <dgm:spPr/>
      <dgm:t>
        <a:bodyPr/>
        <a:lstStyle/>
        <a:p>
          <a:endParaRPr lang="ru-RU"/>
        </a:p>
      </dgm:t>
    </dgm:pt>
    <dgm:pt modelId="{C38CF06B-9372-478E-83AF-CCF7C6EDF86B}" type="pres">
      <dgm:prSet presAssocID="{771EAAE3-6E5B-4250-A0E6-6D83B2D60435}" presName="hierChild3" presStyleCnt="0"/>
      <dgm:spPr/>
    </dgm:pt>
    <dgm:pt modelId="{CEEF066D-D580-4F2B-96D4-B3CDB4EA8867}" type="pres">
      <dgm:prSet presAssocID="{BAE116BA-9FC6-43CC-AC42-6BE2C1626BF0}" presName="Name25" presStyleLbl="parChTrans1D3" presStyleIdx="1" presStyleCnt="5"/>
      <dgm:spPr/>
      <dgm:t>
        <a:bodyPr/>
        <a:lstStyle/>
        <a:p>
          <a:endParaRPr lang="ru-RU"/>
        </a:p>
      </dgm:t>
    </dgm:pt>
    <dgm:pt modelId="{83943431-C435-4A91-BC91-6870828F6CB4}" type="pres">
      <dgm:prSet presAssocID="{BAE116BA-9FC6-43CC-AC42-6BE2C1626BF0}" presName="connTx" presStyleLbl="parChTrans1D3" presStyleIdx="1" presStyleCnt="5"/>
      <dgm:spPr/>
      <dgm:t>
        <a:bodyPr/>
        <a:lstStyle/>
        <a:p>
          <a:endParaRPr lang="ru-RU"/>
        </a:p>
      </dgm:t>
    </dgm:pt>
    <dgm:pt modelId="{D6145E1F-CF82-41E9-9F49-D2555D74BA8E}" type="pres">
      <dgm:prSet presAssocID="{97041527-B252-4AF9-8B2A-7028BEC9FC14}" presName="Name30" presStyleCnt="0"/>
      <dgm:spPr/>
    </dgm:pt>
    <dgm:pt modelId="{49736258-5272-4BF1-8B03-E0C9D6401C0F}" type="pres">
      <dgm:prSet presAssocID="{97041527-B252-4AF9-8B2A-7028BEC9FC14}" presName="level2Shape" presStyleLbl="node3" presStyleIdx="1" presStyleCnt="5"/>
      <dgm:spPr/>
      <dgm:t>
        <a:bodyPr/>
        <a:lstStyle/>
        <a:p>
          <a:endParaRPr lang="ru-RU"/>
        </a:p>
      </dgm:t>
    </dgm:pt>
    <dgm:pt modelId="{D2647010-2F3E-45C5-9F5C-B878DE879B1C}" type="pres">
      <dgm:prSet presAssocID="{97041527-B252-4AF9-8B2A-7028BEC9FC14}" presName="hierChild3" presStyleCnt="0"/>
      <dgm:spPr/>
    </dgm:pt>
    <dgm:pt modelId="{FE40A922-1589-4D4B-9F41-966C289646D6}" type="pres">
      <dgm:prSet presAssocID="{2B86A204-7197-4D7B-A3DF-FE58A830B3E3}" presName="Name25" presStyleLbl="parChTrans1D3" presStyleIdx="2" presStyleCnt="5"/>
      <dgm:spPr/>
      <dgm:t>
        <a:bodyPr/>
        <a:lstStyle/>
        <a:p>
          <a:endParaRPr lang="ru-RU"/>
        </a:p>
      </dgm:t>
    </dgm:pt>
    <dgm:pt modelId="{6A7290EB-B42A-4BCB-A590-BA2696701683}" type="pres">
      <dgm:prSet presAssocID="{2B86A204-7197-4D7B-A3DF-FE58A830B3E3}" presName="connTx" presStyleLbl="parChTrans1D3" presStyleIdx="2" presStyleCnt="5"/>
      <dgm:spPr/>
      <dgm:t>
        <a:bodyPr/>
        <a:lstStyle/>
        <a:p>
          <a:endParaRPr lang="ru-RU"/>
        </a:p>
      </dgm:t>
    </dgm:pt>
    <dgm:pt modelId="{6D3AAA0C-EFAB-4B6B-8840-3FD078DCBE9F}" type="pres">
      <dgm:prSet presAssocID="{F1D33D29-C082-4149-B5BA-41F3F779D267}" presName="Name30" presStyleCnt="0"/>
      <dgm:spPr/>
    </dgm:pt>
    <dgm:pt modelId="{2C7FF9BD-320E-4569-BD18-0B3A4BCE736C}" type="pres">
      <dgm:prSet presAssocID="{F1D33D29-C082-4149-B5BA-41F3F779D267}" presName="level2Shape" presStyleLbl="node3" presStyleIdx="2" presStyleCnt="5"/>
      <dgm:spPr/>
      <dgm:t>
        <a:bodyPr/>
        <a:lstStyle/>
        <a:p>
          <a:endParaRPr lang="ru-RU"/>
        </a:p>
      </dgm:t>
    </dgm:pt>
    <dgm:pt modelId="{494690D9-3FC8-422D-B1FB-B0118A5A1E28}" type="pres">
      <dgm:prSet presAssocID="{F1D33D29-C082-4149-B5BA-41F3F779D267}" presName="hierChild3" presStyleCnt="0"/>
      <dgm:spPr/>
    </dgm:pt>
    <dgm:pt modelId="{C867FFF9-03E4-498B-BEAD-2303979098E6}" type="pres">
      <dgm:prSet presAssocID="{70CE3B79-D4EF-4614-8CFB-1956A80FECBE}" presName="Name25" presStyleLbl="parChTrans1D3" presStyleIdx="3" presStyleCnt="5"/>
      <dgm:spPr/>
      <dgm:t>
        <a:bodyPr/>
        <a:lstStyle/>
        <a:p>
          <a:endParaRPr lang="ru-RU"/>
        </a:p>
      </dgm:t>
    </dgm:pt>
    <dgm:pt modelId="{534D0A79-1266-4A5F-BF2C-E6E66637FF4E}" type="pres">
      <dgm:prSet presAssocID="{70CE3B79-D4EF-4614-8CFB-1956A80FECBE}" presName="connTx" presStyleLbl="parChTrans1D3" presStyleIdx="3" presStyleCnt="5"/>
      <dgm:spPr/>
      <dgm:t>
        <a:bodyPr/>
        <a:lstStyle/>
        <a:p>
          <a:endParaRPr lang="ru-RU"/>
        </a:p>
      </dgm:t>
    </dgm:pt>
    <dgm:pt modelId="{F9F60FE9-0A17-472C-A73B-B3A900B3F040}" type="pres">
      <dgm:prSet presAssocID="{34364423-D3E6-41A7-A467-E29D75A50780}" presName="Name30" presStyleCnt="0"/>
      <dgm:spPr/>
    </dgm:pt>
    <dgm:pt modelId="{2E6C04C6-E543-4FA6-A911-C483E2E1F52B}" type="pres">
      <dgm:prSet presAssocID="{34364423-D3E6-41A7-A467-E29D75A50780}" presName="level2Shape" presStyleLbl="node3" presStyleIdx="3" presStyleCnt="5"/>
      <dgm:spPr/>
      <dgm:t>
        <a:bodyPr/>
        <a:lstStyle/>
        <a:p>
          <a:endParaRPr lang="ru-RU"/>
        </a:p>
      </dgm:t>
    </dgm:pt>
    <dgm:pt modelId="{1BFAE89B-A1E8-40BF-AD44-7772C6B96960}" type="pres">
      <dgm:prSet presAssocID="{34364423-D3E6-41A7-A467-E29D75A50780}" presName="hierChild3" presStyleCnt="0"/>
      <dgm:spPr/>
    </dgm:pt>
    <dgm:pt modelId="{D110FE2A-C3DD-42DF-A74C-A619C78EDA47}" type="pres">
      <dgm:prSet presAssocID="{EA45514B-C69D-4B07-8768-D21B23B265CE}" presName="Name25" presStyleLbl="parChTrans1D3" presStyleIdx="4" presStyleCnt="5"/>
      <dgm:spPr/>
      <dgm:t>
        <a:bodyPr/>
        <a:lstStyle/>
        <a:p>
          <a:endParaRPr lang="ru-RU"/>
        </a:p>
      </dgm:t>
    </dgm:pt>
    <dgm:pt modelId="{48FCD062-FD57-4F16-9921-08C06B2951E7}" type="pres">
      <dgm:prSet presAssocID="{EA45514B-C69D-4B07-8768-D21B23B265CE}" presName="connTx" presStyleLbl="parChTrans1D3" presStyleIdx="4" presStyleCnt="5"/>
      <dgm:spPr/>
      <dgm:t>
        <a:bodyPr/>
        <a:lstStyle/>
        <a:p>
          <a:endParaRPr lang="ru-RU"/>
        </a:p>
      </dgm:t>
    </dgm:pt>
    <dgm:pt modelId="{BACFDAEC-597E-4ECA-BFEC-49CF17A48FA6}" type="pres">
      <dgm:prSet presAssocID="{88A6E968-D65E-43DF-92D2-504DAFEE1123}" presName="Name30" presStyleCnt="0"/>
      <dgm:spPr/>
    </dgm:pt>
    <dgm:pt modelId="{21139D2D-78E9-4BCC-8B7A-4ED91BC40326}" type="pres">
      <dgm:prSet presAssocID="{88A6E968-D65E-43DF-92D2-504DAFEE1123}" presName="level2Shape" presStyleLbl="node3" presStyleIdx="4" presStyleCnt="5"/>
      <dgm:spPr/>
      <dgm:t>
        <a:bodyPr/>
        <a:lstStyle/>
        <a:p>
          <a:endParaRPr lang="ru-RU"/>
        </a:p>
      </dgm:t>
    </dgm:pt>
    <dgm:pt modelId="{BA7091BC-C8D1-4EC0-B777-2C81CB5B7988}" type="pres">
      <dgm:prSet presAssocID="{88A6E968-D65E-43DF-92D2-504DAFEE1123}" presName="hierChild3" presStyleCnt="0"/>
      <dgm:spPr/>
    </dgm:pt>
    <dgm:pt modelId="{A04EF437-01B1-4150-BB41-654424DA6132}" type="pres">
      <dgm:prSet presAssocID="{E9FC31EA-BE55-4D95-8F13-107F34FB30EF}" presName="bgShapesFlow" presStyleCnt="0"/>
      <dgm:spPr/>
    </dgm:pt>
  </dgm:ptLst>
  <dgm:cxnLst>
    <dgm:cxn modelId="{32C27E7F-F826-4E15-B65F-166050860EEA}" type="presOf" srcId="{88A6E968-D65E-43DF-92D2-504DAFEE1123}" destId="{21139D2D-78E9-4BCC-8B7A-4ED91BC40326}" srcOrd="0" destOrd="0" presId="urn:microsoft.com/office/officeart/2005/8/layout/hierarchy5"/>
    <dgm:cxn modelId="{F92BF99A-35C7-4360-825A-91427AAC6BBC}" srcId="{21CB3B0E-FEBB-421C-9A51-789D59D198F7}" destId="{97041527-B252-4AF9-8B2A-7028BEC9FC14}" srcOrd="1" destOrd="0" parTransId="{BAE116BA-9FC6-43CC-AC42-6BE2C1626BF0}" sibTransId="{1DABD7A9-AC51-4D58-8D16-59E3C75ACCE6}"/>
    <dgm:cxn modelId="{A36ABB5E-DEEE-416A-87A4-D5A87D45AA0F}" type="presOf" srcId="{E9FC31EA-BE55-4D95-8F13-107F34FB30EF}" destId="{89CC06F7-950C-46E1-B90B-2481B5ED78E7}" srcOrd="0" destOrd="0" presId="urn:microsoft.com/office/officeart/2005/8/layout/hierarchy5"/>
    <dgm:cxn modelId="{88CB14AE-7DA9-4E0F-96C1-21D84FBEED54}" type="presOf" srcId="{EA45514B-C69D-4B07-8768-D21B23B265CE}" destId="{D110FE2A-C3DD-42DF-A74C-A619C78EDA47}" srcOrd="0" destOrd="0" presId="urn:microsoft.com/office/officeart/2005/8/layout/hierarchy5"/>
    <dgm:cxn modelId="{7B40238B-3D61-43F8-A46F-315A8C7A0683}" srcId="{21CB3B0E-FEBB-421C-9A51-789D59D198F7}" destId="{F1D33D29-C082-4149-B5BA-41F3F779D267}" srcOrd="2" destOrd="0" parTransId="{2B86A204-7197-4D7B-A3DF-FE58A830B3E3}" sibTransId="{441E1E4A-4053-4CEF-9F04-42B6F4A95B37}"/>
    <dgm:cxn modelId="{EFF874F0-3DDC-43AC-BE6C-A1D0BD627F03}" srcId="{21CB3B0E-FEBB-421C-9A51-789D59D198F7}" destId="{34364423-D3E6-41A7-A467-E29D75A50780}" srcOrd="3" destOrd="0" parTransId="{70CE3B79-D4EF-4614-8CFB-1956A80FECBE}" sibTransId="{1922ED5C-0E90-4C92-B3A8-700373C9D94F}"/>
    <dgm:cxn modelId="{184C3875-6865-4BA2-9FE0-54F80F819900}" type="presOf" srcId="{70CE3B79-D4EF-4614-8CFB-1956A80FECBE}" destId="{534D0A79-1266-4A5F-BF2C-E6E66637FF4E}" srcOrd="1" destOrd="0" presId="urn:microsoft.com/office/officeart/2005/8/layout/hierarchy5"/>
    <dgm:cxn modelId="{70950103-70A6-45DD-8953-C45BCC7F108A}" type="presOf" srcId="{2B86A204-7197-4D7B-A3DF-FE58A830B3E3}" destId="{6A7290EB-B42A-4BCB-A590-BA2696701683}" srcOrd="1" destOrd="0" presId="urn:microsoft.com/office/officeart/2005/8/layout/hierarchy5"/>
    <dgm:cxn modelId="{DBF94DF2-6A0B-498F-9224-04AA717863EA}" srcId="{21CB3B0E-FEBB-421C-9A51-789D59D198F7}" destId="{88A6E968-D65E-43DF-92D2-504DAFEE1123}" srcOrd="4" destOrd="0" parTransId="{EA45514B-C69D-4B07-8768-D21B23B265CE}" sibTransId="{B90610D2-015D-4306-8E1A-B4CB0419E632}"/>
    <dgm:cxn modelId="{8D86ECC1-3310-41B8-B386-1A13CD9959F4}" type="presOf" srcId="{9280E2D0-90F2-4996-9F94-02F0228BC35C}" destId="{1B6A7288-4B5D-44E6-9398-3316AE0D2234}" srcOrd="1" destOrd="0" presId="urn:microsoft.com/office/officeart/2005/8/layout/hierarchy5"/>
    <dgm:cxn modelId="{70B15D56-0A4A-4CFA-A649-7D3B1EF1CC16}" type="presOf" srcId="{34364423-D3E6-41A7-A467-E29D75A50780}" destId="{2E6C04C6-E543-4FA6-A911-C483E2E1F52B}" srcOrd="0" destOrd="0" presId="urn:microsoft.com/office/officeart/2005/8/layout/hierarchy5"/>
    <dgm:cxn modelId="{3CA696BB-2B0B-4B5C-A3D3-D5D9393672B9}" type="presOf" srcId="{21CB3B0E-FEBB-421C-9A51-789D59D198F7}" destId="{B7DF1C9E-A218-4771-9D1F-2E559BC28610}" srcOrd="0" destOrd="0" presId="urn:microsoft.com/office/officeart/2005/8/layout/hierarchy5"/>
    <dgm:cxn modelId="{BB1FE727-900C-4FC6-9C8B-DC40469BBDC8}" srcId="{51F37251-4AA4-4C8B-9A0A-554238F37D29}" destId="{21CB3B0E-FEBB-421C-9A51-789D59D198F7}" srcOrd="0" destOrd="0" parTransId="{9280E2D0-90F2-4996-9F94-02F0228BC35C}" sibTransId="{E62B9B13-53D0-4628-BA64-5345E084882E}"/>
    <dgm:cxn modelId="{44DA8297-D091-4673-89A5-8E40377C9971}" type="presOf" srcId="{0A489CFC-4F64-4B10-B2D3-7137AB72AEAA}" destId="{93DA0B19-9B64-4DC0-AA5F-D98AB77865BC}" srcOrd="1" destOrd="0" presId="urn:microsoft.com/office/officeart/2005/8/layout/hierarchy5"/>
    <dgm:cxn modelId="{7897335E-A86B-43C3-AA0F-0F4392BC41FB}" srcId="{E9FC31EA-BE55-4D95-8F13-107F34FB30EF}" destId="{51F37251-4AA4-4C8B-9A0A-554238F37D29}" srcOrd="0" destOrd="0" parTransId="{6779549A-6B06-4531-AC43-F62CDAD3335E}" sibTransId="{8BF875CF-D639-4A1C-A075-B3C147207D93}"/>
    <dgm:cxn modelId="{B9C0F8A2-7D2C-4039-991B-5E27307FDC71}" srcId="{21CB3B0E-FEBB-421C-9A51-789D59D198F7}" destId="{771EAAE3-6E5B-4250-A0E6-6D83B2D60435}" srcOrd="0" destOrd="0" parTransId="{0A489CFC-4F64-4B10-B2D3-7137AB72AEAA}" sibTransId="{5F2D17E3-11DE-4485-B173-895B96F7A2CA}"/>
    <dgm:cxn modelId="{C80CC499-4CEC-46F8-A9AB-8E72CAC16839}" type="presOf" srcId="{BAE116BA-9FC6-43CC-AC42-6BE2C1626BF0}" destId="{83943431-C435-4A91-BC91-6870828F6CB4}" srcOrd="1" destOrd="0" presId="urn:microsoft.com/office/officeart/2005/8/layout/hierarchy5"/>
    <dgm:cxn modelId="{CD13ABD0-6248-4FAD-ABE5-CA286E39D607}" type="presOf" srcId="{771EAAE3-6E5B-4250-A0E6-6D83B2D60435}" destId="{3178C6CD-A3F6-4A03-B381-1046DF000C06}" srcOrd="0" destOrd="0" presId="urn:microsoft.com/office/officeart/2005/8/layout/hierarchy5"/>
    <dgm:cxn modelId="{9312F37E-DA24-4D88-92B9-4B70D5C7C9B5}" type="presOf" srcId="{9280E2D0-90F2-4996-9F94-02F0228BC35C}" destId="{456F1D0B-77CF-4DA0-BA85-9A1A63B8F06E}" srcOrd="0" destOrd="0" presId="urn:microsoft.com/office/officeart/2005/8/layout/hierarchy5"/>
    <dgm:cxn modelId="{3AE59831-5897-461B-AD1B-FEAE278095EB}" type="presOf" srcId="{BAE116BA-9FC6-43CC-AC42-6BE2C1626BF0}" destId="{CEEF066D-D580-4F2B-96D4-B3CDB4EA8867}" srcOrd="0" destOrd="0" presId="urn:microsoft.com/office/officeart/2005/8/layout/hierarchy5"/>
    <dgm:cxn modelId="{68863813-32B5-4180-B2B8-18DB0B6814D6}" type="presOf" srcId="{EA45514B-C69D-4B07-8768-D21B23B265CE}" destId="{48FCD062-FD57-4F16-9921-08C06B2951E7}" srcOrd="1" destOrd="0" presId="urn:microsoft.com/office/officeart/2005/8/layout/hierarchy5"/>
    <dgm:cxn modelId="{FE3D9D78-FA19-4D2C-924C-BE3D5F7FB163}" type="presOf" srcId="{51F37251-4AA4-4C8B-9A0A-554238F37D29}" destId="{098C8394-5215-40CF-B832-258E0A994F5E}" srcOrd="0" destOrd="0" presId="urn:microsoft.com/office/officeart/2005/8/layout/hierarchy5"/>
    <dgm:cxn modelId="{8E00ECD0-6D8A-422F-975E-27538128A7D8}" type="presOf" srcId="{97041527-B252-4AF9-8B2A-7028BEC9FC14}" destId="{49736258-5272-4BF1-8B03-E0C9D6401C0F}" srcOrd="0" destOrd="0" presId="urn:microsoft.com/office/officeart/2005/8/layout/hierarchy5"/>
    <dgm:cxn modelId="{2AAF5F2E-64A9-40C8-8BC7-DD2E71B74726}" type="presOf" srcId="{F1D33D29-C082-4149-B5BA-41F3F779D267}" destId="{2C7FF9BD-320E-4569-BD18-0B3A4BCE736C}" srcOrd="0" destOrd="0" presId="urn:microsoft.com/office/officeart/2005/8/layout/hierarchy5"/>
    <dgm:cxn modelId="{AB749431-B908-44DC-BF91-49AF6CFBA7C2}" type="presOf" srcId="{2B86A204-7197-4D7B-A3DF-FE58A830B3E3}" destId="{FE40A922-1589-4D4B-9F41-966C289646D6}" srcOrd="0" destOrd="0" presId="urn:microsoft.com/office/officeart/2005/8/layout/hierarchy5"/>
    <dgm:cxn modelId="{ED5E1030-7ADC-4915-B2A4-0A89ED1FC701}" type="presOf" srcId="{70CE3B79-D4EF-4614-8CFB-1956A80FECBE}" destId="{C867FFF9-03E4-498B-BEAD-2303979098E6}" srcOrd="0" destOrd="0" presId="urn:microsoft.com/office/officeart/2005/8/layout/hierarchy5"/>
    <dgm:cxn modelId="{03E0DF00-05B8-49E0-8099-673C11E3C97B}" type="presOf" srcId="{0A489CFC-4F64-4B10-B2D3-7137AB72AEAA}" destId="{211DE570-6EEE-46A0-9712-95CC89F7F661}" srcOrd="0" destOrd="0" presId="urn:microsoft.com/office/officeart/2005/8/layout/hierarchy5"/>
    <dgm:cxn modelId="{B695D777-F7F6-4DB2-BB1C-CBB5DEE65C59}" type="presParOf" srcId="{89CC06F7-950C-46E1-B90B-2481B5ED78E7}" destId="{4197B96F-CF9F-41C5-B872-AC74F0DA7E97}" srcOrd="0" destOrd="0" presId="urn:microsoft.com/office/officeart/2005/8/layout/hierarchy5"/>
    <dgm:cxn modelId="{30F7AADE-9C38-43C5-BF3F-65C7FC542DE5}" type="presParOf" srcId="{4197B96F-CF9F-41C5-B872-AC74F0DA7E97}" destId="{8682424C-E511-4050-A095-4EA8D5CECC51}" srcOrd="0" destOrd="0" presId="urn:microsoft.com/office/officeart/2005/8/layout/hierarchy5"/>
    <dgm:cxn modelId="{FA88B1EB-5F53-4AF7-92B3-B83E5BD816DC}" type="presParOf" srcId="{8682424C-E511-4050-A095-4EA8D5CECC51}" destId="{56FC1CA5-5B68-40D1-B861-14989AA7BDA1}" srcOrd="0" destOrd="0" presId="urn:microsoft.com/office/officeart/2005/8/layout/hierarchy5"/>
    <dgm:cxn modelId="{6107E41B-914F-428C-9CD2-482F51F8E425}" type="presParOf" srcId="{56FC1CA5-5B68-40D1-B861-14989AA7BDA1}" destId="{098C8394-5215-40CF-B832-258E0A994F5E}" srcOrd="0" destOrd="0" presId="urn:microsoft.com/office/officeart/2005/8/layout/hierarchy5"/>
    <dgm:cxn modelId="{1EE32C53-3B65-4209-90D2-814EF9D4159D}" type="presParOf" srcId="{56FC1CA5-5B68-40D1-B861-14989AA7BDA1}" destId="{B4420ABD-912E-47E8-BCB7-5A136BEE23B4}" srcOrd="1" destOrd="0" presId="urn:microsoft.com/office/officeart/2005/8/layout/hierarchy5"/>
    <dgm:cxn modelId="{08B0FC4F-06B2-40D7-9AB5-D7839E4E846E}" type="presParOf" srcId="{B4420ABD-912E-47E8-BCB7-5A136BEE23B4}" destId="{456F1D0B-77CF-4DA0-BA85-9A1A63B8F06E}" srcOrd="0" destOrd="0" presId="urn:microsoft.com/office/officeart/2005/8/layout/hierarchy5"/>
    <dgm:cxn modelId="{06D98C51-A515-4F77-8C0D-B29FC203C90E}" type="presParOf" srcId="{456F1D0B-77CF-4DA0-BA85-9A1A63B8F06E}" destId="{1B6A7288-4B5D-44E6-9398-3316AE0D2234}" srcOrd="0" destOrd="0" presId="urn:microsoft.com/office/officeart/2005/8/layout/hierarchy5"/>
    <dgm:cxn modelId="{8E3E9517-3482-4F9B-9C6A-9FE54CA3D978}" type="presParOf" srcId="{B4420ABD-912E-47E8-BCB7-5A136BEE23B4}" destId="{1F6E7EE8-81F3-4B86-9976-8C1BF38F64FA}" srcOrd="1" destOrd="0" presId="urn:microsoft.com/office/officeart/2005/8/layout/hierarchy5"/>
    <dgm:cxn modelId="{51C54102-E28B-44E8-B5D3-CF706C31FD63}" type="presParOf" srcId="{1F6E7EE8-81F3-4B86-9976-8C1BF38F64FA}" destId="{B7DF1C9E-A218-4771-9D1F-2E559BC28610}" srcOrd="0" destOrd="0" presId="urn:microsoft.com/office/officeart/2005/8/layout/hierarchy5"/>
    <dgm:cxn modelId="{B696C697-8B59-44CA-B723-AC332885557C}" type="presParOf" srcId="{1F6E7EE8-81F3-4B86-9976-8C1BF38F64FA}" destId="{FFE15BDD-B41B-4889-927D-F94F39F30720}" srcOrd="1" destOrd="0" presId="urn:microsoft.com/office/officeart/2005/8/layout/hierarchy5"/>
    <dgm:cxn modelId="{C8352BE1-9F69-491E-B54C-6C2D5271384A}" type="presParOf" srcId="{FFE15BDD-B41B-4889-927D-F94F39F30720}" destId="{211DE570-6EEE-46A0-9712-95CC89F7F661}" srcOrd="0" destOrd="0" presId="urn:microsoft.com/office/officeart/2005/8/layout/hierarchy5"/>
    <dgm:cxn modelId="{489FD10C-293A-418B-AE7F-904F43E779FE}" type="presParOf" srcId="{211DE570-6EEE-46A0-9712-95CC89F7F661}" destId="{93DA0B19-9B64-4DC0-AA5F-D98AB77865BC}" srcOrd="0" destOrd="0" presId="urn:microsoft.com/office/officeart/2005/8/layout/hierarchy5"/>
    <dgm:cxn modelId="{922C85A7-A5D5-427A-B699-6E4408EFFB6B}" type="presParOf" srcId="{FFE15BDD-B41B-4889-927D-F94F39F30720}" destId="{257A9784-6074-489B-874B-966892AB5B1C}" srcOrd="1" destOrd="0" presId="urn:microsoft.com/office/officeart/2005/8/layout/hierarchy5"/>
    <dgm:cxn modelId="{2EE7BDA7-B97D-4529-B74C-4897AF9E1D0C}" type="presParOf" srcId="{257A9784-6074-489B-874B-966892AB5B1C}" destId="{3178C6CD-A3F6-4A03-B381-1046DF000C06}" srcOrd="0" destOrd="0" presId="urn:microsoft.com/office/officeart/2005/8/layout/hierarchy5"/>
    <dgm:cxn modelId="{C942C71B-BFB2-496F-B9EC-7AE6F6C35ED6}" type="presParOf" srcId="{257A9784-6074-489B-874B-966892AB5B1C}" destId="{C38CF06B-9372-478E-83AF-CCF7C6EDF86B}" srcOrd="1" destOrd="0" presId="urn:microsoft.com/office/officeart/2005/8/layout/hierarchy5"/>
    <dgm:cxn modelId="{2DD99333-C406-4DDB-9236-2BFBBE8D4E92}" type="presParOf" srcId="{FFE15BDD-B41B-4889-927D-F94F39F30720}" destId="{CEEF066D-D580-4F2B-96D4-B3CDB4EA8867}" srcOrd="2" destOrd="0" presId="urn:microsoft.com/office/officeart/2005/8/layout/hierarchy5"/>
    <dgm:cxn modelId="{AAB288E9-58E4-4086-A961-1F4C48B6A73A}" type="presParOf" srcId="{CEEF066D-D580-4F2B-96D4-B3CDB4EA8867}" destId="{83943431-C435-4A91-BC91-6870828F6CB4}" srcOrd="0" destOrd="0" presId="urn:microsoft.com/office/officeart/2005/8/layout/hierarchy5"/>
    <dgm:cxn modelId="{6AEEA33B-49F7-499A-8503-633F7AD20C7F}" type="presParOf" srcId="{FFE15BDD-B41B-4889-927D-F94F39F30720}" destId="{D6145E1F-CF82-41E9-9F49-D2555D74BA8E}" srcOrd="3" destOrd="0" presId="urn:microsoft.com/office/officeart/2005/8/layout/hierarchy5"/>
    <dgm:cxn modelId="{CD312BFC-A33A-486A-8A80-AE292E2993A8}" type="presParOf" srcId="{D6145E1F-CF82-41E9-9F49-D2555D74BA8E}" destId="{49736258-5272-4BF1-8B03-E0C9D6401C0F}" srcOrd="0" destOrd="0" presId="urn:microsoft.com/office/officeart/2005/8/layout/hierarchy5"/>
    <dgm:cxn modelId="{A1CC591F-BD36-4874-9581-8AB75D067438}" type="presParOf" srcId="{D6145E1F-CF82-41E9-9F49-D2555D74BA8E}" destId="{D2647010-2F3E-45C5-9F5C-B878DE879B1C}" srcOrd="1" destOrd="0" presId="urn:microsoft.com/office/officeart/2005/8/layout/hierarchy5"/>
    <dgm:cxn modelId="{FB0396DE-81DC-4A8C-B72B-470B85E921CF}" type="presParOf" srcId="{FFE15BDD-B41B-4889-927D-F94F39F30720}" destId="{FE40A922-1589-4D4B-9F41-966C289646D6}" srcOrd="4" destOrd="0" presId="urn:microsoft.com/office/officeart/2005/8/layout/hierarchy5"/>
    <dgm:cxn modelId="{3D4A9E63-FB70-4A13-9466-4D87148C18AD}" type="presParOf" srcId="{FE40A922-1589-4D4B-9F41-966C289646D6}" destId="{6A7290EB-B42A-4BCB-A590-BA2696701683}" srcOrd="0" destOrd="0" presId="urn:microsoft.com/office/officeart/2005/8/layout/hierarchy5"/>
    <dgm:cxn modelId="{E64E672C-BD4E-4EC1-A13F-E9291599D926}" type="presParOf" srcId="{FFE15BDD-B41B-4889-927D-F94F39F30720}" destId="{6D3AAA0C-EFAB-4B6B-8840-3FD078DCBE9F}" srcOrd="5" destOrd="0" presId="urn:microsoft.com/office/officeart/2005/8/layout/hierarchy5"/>
    <dgm:cxn modelId="{96489D6A-2E40-4758-B5CE-0221E57A73C9}" type="presParOf" srcId="{6D3AAA0C-EFAB-4B6B-8840-3FD078DCBE9F}" destId="{2C7FF9BD-320E-4569-BD18-0B3A4BCE736C}" srcOrd="0" destOrd="0" presId="urn:microsoft.com/office/officeart/2005/8/layout/hierarchy5"/>
    <dgm:cxn modelId="{C9A86864-7561-4035-B273-5E9D07338AEC}" type="presParOf" srcId="{6D3AAA0C-EFAB-4B6B-8840-3FD078DCBE9F}" destId="{494690D9-3FC8-422D-B1FB-B0118A5A1E28}" srcOrd="1" destOrd="0" presId="urn:microsoft.com/office/officeart/2005/8/layout/hierarchy5"/>
    <dgm:cxn modelId="{FCC6AE7F-C3C2-4A62-9C0A-243A6FC9C09D}" type="presParOf" srcId="{FFE15BDD-B41B-4889-927D-F94F39F30720}" destId="{C867FFF9-03E4-498B-BEAD-2303979098E6}" srcOrd="6" destOrd="0" presId="urn:microsoft.com/office/officeart/2005/8/layout/hierarchy5"/>
    <dgm:cxn modelId="{F6FF486E-4B2D-4243-A016-5CCAA281DC7F}" type="presParOf" srcId="{C867FFF9-03E4-498B-BEAD-2303979098E6}" destId="{534D0A79-1266-4A5F-BF2C-E6E66637FF4E}" srcOrd="0" destOrd="0" presId="urn:microsoft.com/office/officeart/2005/8/layout/hierarchy5"/>
    <dgm:cxn modelId="{6E376F8E-5D96-4C45-BE33-77F448BCD684}" type="presParOf" srcId="{FFE15BDD-B41B-4889-927D-F94F39F30720}" destId="{F9F60FE9-0A17-472C-A73B-B3A900B3F040}" srcOrd="7" destOrd="0" presId="urn:microsoft.com/office/officeart/2005/8/layout/hierarchy5"/>
    <dgm:cxn modelId="{D1008B4E-039C-424B-BB27-2A932515F346}" type="presParOf" srcId="{F9F60FE9-0A17-472C-A73B-B3A900B3F040}" destId="{2E6C04C6-E543-4FA6-A911-C483E2E1F52B}" srcOrd="0" destOrd="0" presId="urn:microsoft.com/office/officeart/2005/8/layout/hierarchy5"/>
    <dgm:cxn modelId="{20D0C0E7-4C4F-4B79-A468-5F445DAD2CD2}" type="presParOf" srcId="{F9F60FE9-0A17-472C-A73B-B3A900B3F040}" destId="{1BFAE89B-A1E8-40BF-AD44-7772C6B96960}" srcOrd="1" destOrd="0" presId="urn:microsoft.com/office/officeart/2005/8/layout/hierarchy5"/>
    <dgm:cxn modelId="{2F15D02E-8A97-4B8F-966C-17C12CC8E410}" type="presParOf" srcId="{FFE15BDD-B41B-4889-927D-F94F39F30720}" destId="{D110FE2A-C3DD-42DF-A74C-A619C78EDA47}" srcOrd="8" destOrd="0" presId="urn:microsoft.com/office/officeart/2005/8/layout/hierarchy5"/>
    <dgm:cxn modelId="{21506A12-C55D-48E9-ACE1-BF25A0C60F12}" type="presParOf" srcId="{D110FE2A-C3DD-42DF-A74C-A619C78EDA47}" destId="{48FCD062-FD57-4F16-9921-08C06B2951E7}" srcOrd="0" destOrd="0" presId="urn:microsoft.com/office/officeart/2005/8/layout/hierarchy5"/>
    <dgm:cxn modelId="{FCA30C90-5CCA-44A0-84BE-932B0496E16B}" type="presParOf" srcId="{FFE15BDD-B41B-4889-927D-F94F39F30720}" destId="{BACFDAEC-597E-4ECA-BFEC-49CF17A48FA6}" srcOrd="9" destOrd="0" presId="urn:microsoft.com/office/officeart/2005/8/layout/hierarchy5"/>
    <dgm:cxn modelId="{129B68E8-1251-4B87-8A2A-AB6C7BD1CB20}" type="presParOf" srcId="{BACFDAEC-597E-4ECA-BFEC-49CF17A48FA6}" destId="{21139D2D-78E9-4BCC-8B7A-4ED91BC40326}" srcOrd="0" destOrd="0" presId="urn:microsoft.com/office/officeart/2005/8/layout/hierarchy5"/>
    <dgm:cxn modelId="{5299861B-B04B-4968-B144-7B4C17CD1276}" type="presParOf" srcId="{BACFDAEC-597E-4ECA-BFEC-49CF17A48FA6}" destId="{BA7091BC-C8D1-4EC0-B777-2C81CB5B7988}" srcOrd="1" destOrd="0" presId="urn:microsoft.com/office/officeart/2005/8/layout/hierarchy5"/>
    <dgm:cxn modelId="{2557EFC8-EB23-47EE-B577-F1FBCD087E89}" type="presParOf" srcId="{89CC06F7-950C-46E1-B90B-2481B5ED78E7}" destId="{A04EF437-01B1-4150-BB41-654424DA613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C31EA-BE55-4D95-8F13-107F34FB30E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A3331D-EA77-46C6-8086-80594F4C806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</a:rPr>
            <a:t>Компьютер</a:t>
          </a:r>
        </a:p>
        <a:p>
          <a:r>
            <a:rPr lang="ru-RU" dirty="0" smtClean="0">
              <a:solidFill>
                <a:schemeClr val="tx1"/>
              </a:solidFill>
              <a:latin typeface="+mn-lt"/>
            </a:rPr>
            <a:t>(ЭВМ)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6478606E-62E6-4B7E-A576-03DC68EE7165}" type="parTrans" cxnId="{52F5D257-26D0-4039-8C72-56A394171059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2F7DA293-2209-45DD-8E1D-37E204471CC1}" type="sibTrans" cxnId="{52F5D257-26D0-4039-8C72-56A394171059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CD37C161-02AC-4CAE-940B-96F7A80DB86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</a:rPr>
            <a:t>Супер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DB957A11-72CD-4FF9-B027-98D85B1D0B32}" type="parTrans" cxnId="{069B4348-0864-4BF9-B088-B0DD3A7A8931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F5780DE5-147E-40A0-8A70-A06F05E9044A}" type="sibTrans" cxnId="{069B4348-0864-4BF9-B088-B0DD3A7A8931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DAF6B7CC-8EA8-4AEC-887E-E0F042D5527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</a:rPr>
            <a:t>Большие</a:t>
          </a:r>
        </a:p>
        <a:p>
          <a:r>
            <a:rPr lang="ru-RU" dirty="0" smtClean="0">
              <a:solidFill>
                <a:schemeClr val="tx1"/>
              </a:solidFill>
            </a:rPr>
            <a:t>(</a:t>
          </a:r>
          <a:r>
            <a:rPr lang="ru-RU" dirty="0" err="1" smtClean="0">
              <a:solidFill>
                <a:schemeClr val="tx1"/>
              </a:solidFill>
            </a:rPr>
            <a:t>мейнфрейм</a:t>
          </a:r>
          <a:r>
            <a:rPr lang="ru-RU" dirty="0" smtClean="0">
              <a:solidFill>
                <a:schemeClr val="tx1"/>
              </a:solidFill>
            </a:rPr>
            <a:t>)</a:t>
          </a:r>
          <a:endParaRPr lang="ru-RU" dirty="0" smtClean="0">
            <a:solidFill>
              <a:schemeClr val="tx1"/>
            </a:solidFill>
            <a:latin typeface="+mn-lt"/>
          </a:endParaRPr>
        </a:p>
      </dgm:t>
    </dgm:pt>
    <dgm:pt modelId="{ACA5F3AD-BB2D-4C22-A526-543472CA329B}" type="parTrans" cxnId="{66B058A5-C98A-4C05-9435-8CF31EDF74E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A2791D7F-09A4-4F9A-A191-6C56D4365C39}" type="sibTrans" cxnId="{66B058A5-C98A-4C05-9435-8CF31EDF74EE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1406FFB0-531B-42F5-BE43-006CFCF5B19C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</a:rPr>
            <a:t>Малые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312F7B56-D35D-4B43-B23D-A8330456AEC5}" type="parTrans" cxnId="{0E9095B6-4968-4D21-A829-45943B8D1A14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3D563EB1-CE78-46A9-9200-A61816AA11C2}" type="sibTrans" cxnId="{0E9095B6-4968-4D21-A829-45943B8D1A14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51F37251-4AA4-4C8B-9A0A-554238F37D2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+mn-lt"/>
            </a:rPr>
            <a:t>Микро</a:t>
          </a:r>
          <a:endParaRPr lang="ru-RU" dirty="0">
            <a:solidFill>
              <a:schemeClr val="tx1"/>
            </a:solidFill>
            <a:latin typeface="+mn-lt"/>
          </a:endParaRPr>
        </a:p>
      </dgm:t>
    </dgm:pt>
    <dgm:pt modelId="{6779549A-6B06-4531-AC43-F62CDAD3335E}" type="parTrans" cxnId="{7897335E-A86B-43C3-AA0F-0F4392BC41FB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8BF875CF-D639-4A1C-A075-B3C147207D93}" type="sibTrans" cxnId="{7897335E-A86B-43C3-AA0F-0F4392BC41FB}">
      <dgm:prSet/>
      <dgm:spPr/>
      <dgm:t>
        <a:bodyPr/>
        <a:lstStyle/>
        <a:p>
          <a:endParaRPr lang="ru-RU">
            <a:solidFill>
              <a:schemeClr val="tx1"/>
            </a:solidFill>
            <a:latin typeface="+mn-lt"/>
          </a:endParaRPr>
        </a:p>
      </dgm:t>
    </dgm:pt>
    <dgm:pt modelId="{04CD32DF-2FF4-4513-982B-2417CAAC7E3C}" type="pres">
      <dgm:prSet presAssocID="{E9FC31EA-BE55-4D95-8F13-107F34FB30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977D95-0C7A-4AB1-A9A6-4B0EAD5354EF}" type="pres">
      <dgm:prSet presAssocID="{48A3331D-EA77-46C6-8086-80594F4C8060}" presName="root1" presStyleCnt="0"/>
      <dgm:spPr/>
    </dgm:pt>
    <dgm:pt modelId="{CF7AA8E8-1CFA-4E98-8A39-D90923B7D1DC}" type="pres">
      <dgm:prSet presAssocID="{48A3331D-EA77-46C6-8086-80594F4C806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E50D48-7A16-4E62-B6D6-585327709B06}" type="pres">
      <dgm:prSet presAssocID="{48A3331D-EA77-46C6-8086-80594F4C8060}" presName="level2hierChild" presStyleCnt="0"/>
      <dgm:spPr/>
    </dgm:pt>
    <dgm:pt modelId="{32C53AD0-CA05-4095-9088-E98780771D81}" type="pres">
      <dgm:prSet presAssocID="{DB957A11-72CD-4FF9-B027-98D85B1D0B3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8646311-AC01-42AC-B03C-1708A9E3461A}" type="pres">
      <dgm:prSet presAssocID="{DB957A11-72CD-4FF9-B027-98D85B1D0B3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138D8E2-AE82-4E5A-A01C-7662B5A2B65D}" type="pres">
      <dgm:prSet presAssocID="{CD37C161-02AC-4CAE-940B-96F7A80DB869}" presName="root2" presStyleCnt="0"/>
      <dgm:spPr/>
    </dgm:pt>
    <dgm:pt modelId="{0149F030-E78A-4006-A7F9-DAA02E71A845}" type="pres">
      <dgm:prSet presAssocID="{CD37C161-02AC-4CAE-940B-96F7A80DB86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4F7281-BE3B-415B-9C0F-D608C297DF62}" type="pres">
      <dgm:prSet presAssocID="{CD37C161-02AC-4CAE-940B-96F7A80DB869}" presName="level3hierChild" presStyleCnt="0"/>
      <dgm:spPr/>
    </dgm:pt>
    <dgm:pt modelId="{1C6287EC-CD97-4BE6-BFD8-500EC85E36E8}" type="pres">
      <dgm:prSet presAssocID="{ACA5F3AD-BB2D-4C22-A526-543472CA329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A5830EAE-7435-4AAD-88A0-820075F4A4C4}" type="pres">
      <dgm:prSet presAssocID="{ACA5F3AD-BB2D-4C22-A526-543472CA329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DA9B08B-3821-41F3-B159-20705056BFFE}" type="pres">
      <dgm:prSet presAssocID="{DAF6B7CC-8EA8-4AEC-887E-E0F042D55277}" presName="root2" presStyleCnt="0"/>
      <dgm:spPr/>
    </dgm:pt>
    <dgm:pt modelId="{BDB0A6A7-4B21-4A69-A73C-59285F231E23}" type="pres">
      <dgm:prSet presAssocID="{DAF6B7CC-8EA8-4AEC-887E-E0F042D55277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1B0960-0A86-4FCB-ABA0-7D02CC4200C6}" type="pres">
      <dgm:prSet presAssocID="{DAF6B7CC-8EA8-4AEC-887E-E0F042D55277}" presName="level3hierChild" presStyleCnt="0"/>
      <dgm:spPr/>
    </dgm:pt>
    <dgm:pt modelId="{2B1EB9E7-BD23-40EF-A244-4C21A1AFE2BA}" type="pres">
      <dgm:prSet presAssocID="{312F7B56-D35D-4B43-B23D-A8330456AEC5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4B7C78C1-9C67-4D1A-9A1C-5D8E39C17693}" type="pres">
      <dgm:prSet presAssocID="{312F7B56-D35D-4B43-B23D-A8330456AEC5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3D849D3-08B3-49EE-AB9E-C2DDA6F814C9}" type="pres">
      <dgm:prSet presAssocID="{1406FFB0-531B-42F5-BE43-006CFCF5B19C}" presName="root2" presStyleCnt="0"/>
      <dgm:spPr/>
    </dgm:pt>
    <dgm:pt modelId="{43283B4F-B8E2-4280-A2D3-D953AF499254}" type="pres">
      <dgm:prSet presAssocID="{1406FFB0-531B-42F5-BE43-006CFCF5B19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0F3BF2-8798-4AF7-992A-D06A401A289D}" type="pres">
      <dgm:prSet presAssocID="{1406FFB0-531B-42F5-BE43-006CFCF5B19C}" presName="level3hierChild" presStyleCnt="0"/>
      <dgm:spPr/>
    </dgm:pt>
    <dgm:pt modelId="{9C70C0F7-0D66-4ECA-8065-44DF8920D641}" type="pres">
      <dgm:prSet presAssocID="{6779549A-6B06-4531-AC43-F62CDAD3335E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B9859734-2742-4F5D-ADB8-C609C05D8BC3}" type="pres">
      <dgm:prSet presAssocID="{6779549A-6B06-4531-AC43-F62CDAD3335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77D0E0B-006D-42A8-8337-E00C183F7394}" type="pres">
      <dgm:prSet presAssocID="{51F37251-4AA4-4C8B-9A0A-554238F37D29}" presName="root2" presStyleCnt="0"/>
      <dgm:spPr/>
    </dgm:pt>
    <dgm:pt modelId="{3D505653-AACB-4D6F-B935-FA9E9B860565}" type="pres">
      <dgm:prSet presAssocID="{51F37251-4AA4-4C8B-9A0A-554238F37D2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A8FFA4-6B6D-4F5B-960B-1A7640387D66}" type="pres">
      <dgm:prSet presAssocID="{51F37251-4AA4-4C8B-9A0A-554238F37D29}" presName="level3hierChild" presStyleCnt="0"/>
      <dgm:spPr/>
    </dgm:pt>
  </dgm:ptLst>
  <dgm:cxnLst>
    <dgm:cxn modelId="{F45C0F61-A6D9-4FAE-B44E-2651513DF5ED}" type="presOf" srcId="{DB957A11-72CD-4FF9-B027-98D85B1D0B32}" destId="{48646311-AC01-42AC-B03C-1708A9E3461A}" srcOrd="1" destOrd="0" presId="urn:microsoft.com/office/officeart/2005/8/layout/hierarchy2"/>
    <dgm:cxn modelId="{7897335E-A86B-43C3-AA0F-0F4392BC41FB}" srcId="{48A3331D-EA77-46C6-8086-80594F4C8060}" destId="{51F37251-4AA4-4C8B-9A0A-554238F37D29}" srcOrd="3" destOrd="0" parTransId="{6779549A-6B06-4531-AC43-F62CDAD3335E}" sibTransId="{8BF875CF-D639-4A1C-A075-B3C147207D93}"/>
    <dgm:cxn modelId="{069B4348-0864-4BF9-B088-B0DD3A7A8931}" srcId="{48A3331D-EA77-46C6-8086-80594F4C8060}" destId="{CD37C161-02AC-4CAE-940B-96F7A80DB869}" srcOrd="0" destOrd="0" parTransId="{DB957A11-72CD-4FF9-B027-98D85B1D0B32}" sibTransId="{F5780DE5-147E-40A0-8A70-A06F05E9044A}"/>
    <dgm:cxn modelId="{DF07A3D3-D5B2-4D56-A5FA-C3D053D89693}" type="presOf" srcId="{E9FC31EA-BE55-4D95-8F13-107F34FB30EF}" destId="{04CD32DF-2FF4-4513-982B-2417CAAC7E3C}" srcOrd="0" destOrd="0" presId="urn:microsoft.com/office/officeart/2005/8/layout/hierarchy2"/>
    <dgm:cxn modelId="{5C522BCF-9D99-40EF-B67C-40F66B3C030E}" type="presOf" srcId="{312F7B56-D35D-4B43-B23D-A8330456AEC5}" destId="{4B7C78C1-9C67-4D1A-9A1C-5D8E39C17693}" srcOrd="1" destOrd="0" presId="urn:microsoft.com/office/officeart/2005/8/layout/hierarchy2"/>
    <dgm:cxn modelId="{FCE14566-AC00-46BA-881D-8E82FB59BF2D}" type="presOf" srcId="{6779549A-6B06-4531-AC43-F62CDAD3335E}" destId="{9C70C0F7-0D66-4ECA-8065-44DF8920D641}" srcOrd="0" destOrd="0" presId="urn:microsoft.com/office/officeart/2005/8/layout/hierarchy2"/>
    <dgm:cxn modelId="{66B058A5-C98A-4C05-9435-8CF31EDF74EE}" srcId="{48A3331D-EA77-46C6-8086-80594F4C8060}" destId="{DAF6B7CC-8EA8-4AEC-887E-E0F042D55277}" srcOrd="1" destOrd="0" parTransId="{ACA5F3AD-BB2D-4C22-A526-543472CA329B}" sibTransId="{A2791D7F-09A4-4F9A-A191-6C56D4365C39}"/>
    <dgm:cxn modelId="{405A5418-ADA8-4D0C-9AA9-1D91C4F9A843}" type="presOf" srcId="{48A3331D-EA77-46C6-8086-80594F4C8060}" destId="{CF7AA8E8-1CFA-4E98-8A39-D90923B7D1DC}" srcOrd="0" destOrd="0" presId="urn:microsoft.com/office/officeart/2005/8/layout/hierarchy2"/>
    <dgm:cxn modelId="{2523B300-5AF6-4760-981B-BFB7C8EA71EE}" type="presOf" srcId="{CD37C161-02AC-4CAE-940B-96F7A80DB869}" destId="{0149F030-E78A-4006-A7F9-DAA02E71A845}" srcOrd="0" destOrd="0" presId="urn:microsoft.com/office/officeart/2005/8/layout/hierarchy2"/>
    <dgm:cxn modelId="{26A36906-2AAE-4E34-9AEA-737821E0F312}" type="presOf" srcId="{ACA5F3AD-BB2D-4C22-A526-543472CA329B}" destId="{1C6287EC-CD97-4BE6-BFD8-500EC85E36E8}" srcOrd="0" destOrd="0" presId="urn:microsoft.com/office/officeart/2005/8/layout/hierarchy2"/>
    <dgm:cxn modelId="{6A39406F-0F34-4DBE-9633-EC072EC661F4}" type="presOf" srcId="{51F37251-4AA4-4C8B-9A0A-554238F37D29}" destId="{3D505653-AACB-4D6F-B935-FA9E9B860565}" srcOrd="0" destOrd="0" presId="urn:microsoft.com/office/officeart/2005/8/layout/hierarchy2"/>
    <dgm:cxn modelId="{A1AA3081-DEDD-4268-B700-C0A06778A1DA}" type="presOf" srcId="{DB957A11-72CD-4FF9-B027-98D85B1D0B32}" destId="{32C53AD0-CA05-4095-9088-E98780771D81}" srcOrd="0" destOrd="0" presId="urn:microsoft.com/office/officeart/2005/8/layout/hierarchy2"/>
    <dgm:cxn modelId="{52F5D257-26D0-4039-8C72-56A394171059}" srcId="{E9FC31EA-BE55-4D95-8F13-107F34FB30EF}" destId="{48A3331D-EA77-46C6-8086-80594F4C8060}" srcOrd="0" destOrd="0" parTransId="{6478606E-62E6-4B7E-A576-03DC68EE7165}" sibTransId="{2F7DA293-2209-45DD-8E1D-37E204471CC1}"/>
    <dgm:cxn modelId="{EE0D6CC1-480B-4A54-AADC-6359CE16FA3F}" type="presOf" srcId="{ACA5F3AD-BB2D-4C22-A526-543472CA329B}" destId="{A5830EAE-7435-4AAD-88A0-820075F4A4C4}" srcOrd="1" destOrd="0" presId="urn:microsoft.com/office/officeart/2005/8/layout/hierarchy2"/>
    <dgm:cxn modelId="{699EABA9-F146-4B08-9FBC-83A638F1A0E0}" type="presOf" srcId="{1406FFB0-531B-42F5-BE43-006CFCF5B19C}" destId="{43283B4F-B8E2-4280-A2D3-D953AF499254}" srcOrd="0" destOrd="0" presId="urn:microsoft.com/office/officeart/2005/8/layout/hierarchy2"/>
    <dgm:cxn modelId="{252FF48C-2694-4D50-A55B-E306F5C55444}" type="presOf" srcId="{312F7B56-D35D-4B43-B23D-A8330456AEC5}" destId="{2B1EB9E7-BD23-40EF-A244-4C21A1AFE2BA}" srcOrd="0" destOrd="0" presId="urn:microsoft.com/office/officeart/2005/8/layout/hierarchy2"/>
    <dgm:cxn modelId="{904C0AC6-0720-4827-A844-1C94663BFEA9}" type="presOf" srcId="{6779549A-6B06-4531-AC43-F62CDAD3335E}" destId="{B9859734-2742-4F5D-ADB8-C609C05D8BC3}" srcOrd="1" destOrd="0" presId="urn:microsoft.com/office/officeart/2005/8/layout/hierarchy2"/>
    <dgm:cxn modelId="{0E9095B6-4968-4D21-A829-45943B8D1A14}" srcId="{48A3331D-EA77-46C6-8086-80594F4C8060}" destId="{1406FFB0-531B-42F5-BE43-006CFCF5B19C}" srcOrd="2" destOrd="0" parTransId="{312F7B56-D35D-4B43-B23D-A8330456AEC5}" sibTransId="{3D563EB1-CE78-46A9-9200-A61816AA11C2}"/>
    <dgm:cxn modelId="{EC988018-BBCA-4B08-99C6-D5B2B855BBA1}" type="presOf" srcId="{DAF6B7CC-8EA8-4AEC-887E-E0F042D55277}" destId="{BDB0A6A7-4B21-4A69-A73C-59285F231E23}" srcOrd="0" destOrd="0" presId="urn:microsoft.com/office/officeart/2005/8/layout/hierarchy2"/>
    <dgm:cxn modelId="{08AAA09E-473E-42E3-969E-F5BFCC8E6C98}" type="presParOf" srcId="{04CD32DF-2FF4-4513-982B-2417CAAC7E3C}" destId="{24977D95-0C7A-4AB1-A9A6-4B0EAD5354EF}" srcOrd="0" destOrd="0" presId="urn:microsoft.com/office/officeart/2005/8/layout/hierarchy2"/>
    <dgm:cxn modelId="{ED0EC3D3-7DAF-4917-94C7-E6A194ADEF45}" type="presParOf" srcId="{24977D95-0C7A-4AB1-A9A6-4B0EAD5354EF}" destId="{CF7AA8E8-1CFA-4E98-8A39-D90923B7D1DC}" srcOrd="0" destOrd="0" presId="urn:microsoft.com/office/officeart/2005/8/layout/hierarchy2"/>
    <dgm:cxn modelId="{7A7858E6-889A-4431-BD65-A4629AAB1C69}" type="presParOf" srcId="{24977D95-0C7A-4AB1-A9A6-4B0EAD5354EF}" destId="{B8E50D48-7A16-4E62-B6D6-585327709B06}" srcOrd="1" destOrd="0" presId="urn:microsoft.com/office/officeart/2005/8/layout/hierarchy2"/>
    <dgm:cxn modelId="{F1E780B0-B1CD-40A4-9192-7A9960BB92A3}" type="presParOf" srcId="{B8E50D48-7A16-4E62-B6D6-585327709B06}" destId="{32C53AD0-CA05-4095-9088-E98780771D81}" srcOrd="0" destOrd="0" presId="urn:microsoft.com/office/officeart/2005/8/layout/hierarchy2"/>
    <dgm:cxn modelId="{CEB67B4C-AFEB-46BE-99BB-2D91A55308B2}" type="presParOf" srcId="{32C53AD0-CA05-4095-9088-E98780771D81}" destId="{48646311-AC01-42AC-B03C-1708A9E3461A}" srcOrd="0" destOrd="0" presId="urn:microsoft.com/office/officeart/2005/8/layout/hierarchy2"/>
    <dgm:cxn modelId="{22232ACB-4026-4154-9236-72985497D26C}" type="presParOf" srcId="{B8E50D48-7A16-4E62-B6D6-585327709B06}" destId="{0138D8E2-AE82-4E5A-A01C-7662B5A2B65D}" srcOrd="1" destOrd="0" presId="urn:microsoft.com/office/officeart/2005/8/layout/hierarchy2"/>
    <dgm:cxn modelId="{3D5861BC-2A69-426B-8B16-EDFADB8C9BE1}" type="presParOf" srcId="{0138D8E2-AE82-4E5A-A01C-7662B5A2B65D}" destId="{0149F030-E78A-4006-A7F9-DAA02E71A845}" srcOrd="0" destOrd="0" presId="urn:microsoft.com/office/officeart/2005/8/layout/hierarchy2"/>
    <dgm:cxn modelId="{846798AE-8590-4BAB-B87E-26C705F925B1}" type="presParOf" srcId="{0138D8E2-AE82-4E5A-A01C-7662B5A2B65D}" destId="{944F7281-BE3B-415B-9C0F-D608C297DF62}" srcOrd="1" destOrd="0" presId="urn:microsoft.com/office/officeart/2005/8/layout/hierarchy2"/>
    <dgm:cxn modelId="{F12E05AA-929B-45F4-9801-08A9F02485E7}" type="presParOf" srcId="{B8E50D48-7A16-4E62-B6D6-585327709B06}" destId="{1C6287EC-CD97-4BE6-BFD8-500EC85E36E8}" srcOrd="2" destOrd="0" presId="urn:microsoft.com/office/officeart/2005/8/layout/hierarchy2"/>
    <dgm:cxn modelId="{42821A9B-DC35-4346-B6C6-279E9EA9DFB4}" type="presParOf" srcId="{1C6287EC-CD97-4BE6-BFD8-500EC85E36E8}" destId="{A5830EAE-7435-4AAD-88A0-820075F4A4C4}" srcOrd="0" destOrd="0" presId="urn:microsoft.com/office/officeart/2005/8/layout/hierarchy2"/>
    <dgm:cxn modelId="{69B121E4-325F-4FF9-A2E6-FF470759F308}" type="presParOf" srcId="{B8E50D48-7A16-4E62-B6D6-585327709B06}" destId="{0DA9B08B-3821-41F3-B159-20705056BFFE}" srcOrd="3" destOrd="0" presId="urn:microsoft.com/office/officeart/2005/8/layout/hierarchy2"/>
    <dgm:cxn modelId="{0AED3729-835B-4EEA-AA20-87516D705F84}" type="presParOf" srcId="{0DA9B08B-3821-41F3-B159-20705056BFFE}" destId="{BDB0A6A7-4B21-4A69-A73C-59285F231E23}" srcOrd="0" destOrd="0" presId="urn:microsoft.com/office/officeart/2005/8/layout/hierarchy2"/>
    <dgm:cxn modelId="{61C0BD0A-050E-4A1B-9B97-038768B81294}" type="presParOf" srcId="{0DA9B08B-3821-41F3-B159-20705056BFFE}" destId="{9D1B0960-0A86-4FCB-ABA0-7D02CC4200C6}" srcOrd="1" destOrd="0" presId="urn:microsoft.com/office/officeart/2005/8/layout/hierarchy2"/>
    <dgm:cxn modelId="{558BBE56-D7DF-4BE3-A7E7-0786C56AB9BA}" type="presParOf" srcId="{B8E50D48-7A16-4E62-B6D6-585327709B06}" destId="{2B1EB9E7-BD23-40EF-A244-4C21A1AFE2BA}" srcOrd="4" destOrd="0" presId="urn:microsoft.com/office/officeart/2005/8/layout/hierarchy2"/>
    <dgm:cxn modelId="{BA1DBEFB-2974-4A88-8FA3-14AAA4BF9095}" type="presParOf" srcId="{2B1EB9E7-BD23-40EF-A244-4C21A1AFE2BA}" destId="{4B7C78C1-9C67-4D1A-9A1C-5D8E39C17693}" srcOrd="0" destOrd="0" presId="urn:microsoft.com/office/officeart/2005/8/layout/hierarchy2"/>
    <dgm:cxn modelId="{64FCB836-324C-44D1-ABAD-71F6552193EA}" type="presParOf" srcId="{B8E50D48-7A16-4E62-B6D6-585327709B06}" destId="{33D849D3-08B3-49EE-AB9E-C2DDA6F814C9}" srcOrd="5" destOrd="0" presId="urn:microsoft.com/office/officeart/2005/8/layout/hierarchy2"/>
    <dgm:cxn modelId="{332B9003-208F-4078-8DF3-52FC99456B3D}" type="presParOf" srcId="{33D849D3-08B3-49EE-AB9E-C2DDA6F814C9}" destId="{43283B4F-B8E2-4280-A2D3-D953AF499254}" srcOrd="0" destOrd="0" presId="urn:microsoft.com/office/officeart/2005/8/layout/hierarchy2"/>
    <dgm:cxn modelId="{4A91B322-92E2-4ABD-B932-2532E90D5022}" type="presParOf" srcId="{33D849D3-08B3-49EE-AB9E-C2DDA6F814C9}" destId="{790F3BF2-8798-4AF7-992A-D06A401A289D}" srcOrd="1" destOrd="0" presId="urn:microsoft.com/office/officeart/2005/8/layout/hierarchy2"/>
    <dgm:cxn modelId="{87B3C3B9-C407-4876-A6A6-FFBF4D594A43}" type="presParOf" srcId="{B8E50D48-7A16-4E62-B6D6-585327709B06}" destId="{9C70C0F7-0D66-4ECA-8065-44DF8920D641}" srcOrd="6" destOrd="0" presId="urn:microsoft.com/office/officeart/2005/8/layout/hierarchy2"/>
    <dgm:cxn modelId="{A31E7638-375A-425A-A221-6C3898BA43B8}" type="presParOf" srcId="{9C70C0F7-0D66-4ECA-8065-44DF8920D641}" destId="{B9859734-2742-4F5D-ADB8-C609C05D8BC3}" srcOrd="0" destOrd="0" presId="urn:microsoft.com/office/officeart/2005/8/layout/hierarchy2"/>
    <dgm:cxn modelId="{56C57AA9-8828-42A5-B7E5-5860C78F30C8}" type="presParOf" srcId="{B8E50D48-7A16-4E62-B6D6-585327709B06}" destId="{177D0E0B-006D-42A8-8337-E00C183F7394}" srcOrd="7" destOrd="0" presId="urn:microsoft.com/office/officeart/2005/8/layout/hierarchy2"/>
    <dgm:cxn modelId="{7E83E2D0-46D7-4A8D-A707-3B938F5EE79B}" type="presParOf" srcId="{177D0E0B-006D-42A8-8337-E00C183F7394}" destId="{3D505653-AACB-4D6F-B935-FA9E9B860565}" srcOrd="0" destOrd="0" presId="urn:microsoft.com/office/officeart/2005/8/layout/hierarchy2"/>
    <dgm:cxn modelId="{0CAB1FAA-0D51-47F2-B188-4D51081AA6B4}" type="presParOf" srcId="{177D0E0B-006D-42A8-8337-E00C183F7394}" destId="{40A8FFA4-6B6D-4F5B-960B-1A7640387D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FC31EA-BE55-4D95-8F13-107F34FB30EF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37251-4AA4-4C8B-9A0A-554238F37D29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Микро</a:t>
          </a:r>
        </a:p>
        <a:p>
          <a:r>
            <a:rPr lang="ru-RU" dirty="0" smtClean="0">
              <a:solidFill>
                <a:schemeClr val="tx1"/>
              </a:solidFill>
            </a:rPr>
            <a:t>ЭВМ</a:t>
          </a:r>
          <a:endParaRPr lang="ru-RU" dirty="0">
            <a:solidFill>
              <a:schemeClr val="tx1"/>
            </a:solidFill>
          </a:endParaRPr>
        </a:p>
      </dgm:t>
    </dgm:pt>
    <dgm:pt modelId="{6779549A-6B06-4531-AC43-F62CDAD3335E}" type="parTrans" cxnId="{7897335E-A86B-43C3-AA0F-0F4392BC41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F875CF-D639-4A1C-A075-B3C147207D93}" type="sibTrans" cxnId="{7897335E-A86B-43C3-AA0F-0F4392BC41F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CB3B0E-FEBB-421C-9A51-789D59D198F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стационарные</a:t>
          </a:r>
          <a:endParaRPr lang="ru-RU" dirty="0">
            <a:solidFill>
              <a:schemeClr val="tx1"/>
            </a:solidFill>
          </a:endParaRPr>
        </a:p>
      </dgm:t>
    </dgm:pt>
    <dgm:pt modelId="{9280E2D0-90F2-4996-9F94-02F0228BC35C}" type="parTrans" cxnId="{BB1FE727-900C-4FC6-9C8B-DC40469BBD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2B9B13-53D0-4628-BA64-5345E084882E}" type="sibTrans" cxnId="{BB1FE727-900C-4FC6-9C8B-DC40469BBDC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1EAAE3-6E5B-4250-A0E6-6D83B2D60435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Десктопы</a:t>
          </a:r>
        </a:p>
        <a:p>
          <a:r>
            <a:rPr lang="ru-RU" dirty="0" smtClean="0">
              <a:solidFill>
                <a:schemeClr val="tx1"/>
              </a:solidFill>
            </a:rPr>
            <a:t>Рабочие станции</a:t>
          </a:r>
          <a:endParaRPr lang="ru-RU" dirty="0">
            <a:solidFill>
              <a:schemeClr val="tx1"/>
            </a:solidFill>
          </a:endParaRPr>
        </a:p>
      </dgm:t>
    </dgm:pt>
    <dgm:pt modelId="{0A489CFC-4F64-4B10-B2D3-7137AB72AEAA}" type="parTrans" cxnId="{B9C0F8A2-7D2C-4039-991B-5E27307FDC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2D17E3-11DE-4485-B173-895B96F7A2CA}" type="sibTrans" cxnId="{B9C0F8A2-7D2C-4039-991B-5E27307FDC7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041527-B252-4AF9-8B2A-7028BEC9FC14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Моноблоки</a:t>
          </a:r>
          <a:endParaRPr lang="ru-RU" dirty="0">
            <a:solidFill>
              <a:schemeClr val="tx1"/>
            </a:solidFill>
          </a:endParaRPr>
        </a:p>
      </dgm:t>
    </dgm:pt>
    <dgm:pt modelId="{BAE116BA-9FC6-43CC-AC42-6BE2C1626BF0}" type="parTrans" cxnId="{F92BF99A-35C7-4360-825A-91427AAC6B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ABD7A9-AC51-4D58-8D16-59E3C75ACCE6}" type="sibTrans" cxnId="{F92BF99A-35C7-4360-825A-91427AAC6BB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D33D29-C082-4149-B5BA-41F3F779D267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Игровые приставки</a:t>
          </a:r>
          <a:endParaRPr lang="ru-RU" dirty="0">
            <a:solidFill>
              <a:schemeClr val="tx1"/>
            </a:solidFill>
          </a:endParaRPr>
        </a:p>
      </dgm:t>
    </dgm:pt>
    <dgm:pt modelId="{2B86A204-7197-4D7B-A3DF-FE58A830B3E3}" type="parTrans" cxnId="{7B40238B-3D61-43F8-A46F-315A8C7A06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1E1E4A-4053-4CEF-9F04-42B6F4A95B37}" type="sibTrans" cxnId="{7B40238B-3D61-43F8-A46F-315A8C7A06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CC06F7-950C-46E1-B90B-2481B5ED78E7}" type="pres">
      <dgm:prSet presAssocID="{E9FC31EA-BE55-4D95-8F13-107F34FB30E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97B96F-CF9F-41C5-B872-AC74F0DA7E97}" type="pres">
      <dgm:prSet presAssocID="{E9FC31EA-BE55-4D95-8F13-107F34FB30EF}" presName="hierFlow" presStyleCnt="0"/>
      <dgm:spPr/>
    </dgm:pt>
    <dgm:pt modelId="{8682424C-E511-4050-A095-4EA8D5CECC51}" type="pres">
      <dgm:prSet presAssocID="{E9FC31EA-BE55-4D95-8F13-107F34FB30EF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6FC1CA5-5B68-40D1-B861-14989AA7BDA1}" type="pres">
      <dgm:prSet presAssocID="{51F37251-4AA4-4C8B-9A0A-554238F37D29}" presName="Name17" presStyleCnt="0"/>
      <dgm:spPr/>
    </dgm:pt>
    <dgm:pt modelId="{098C8394-5215-40CF-B832-258E0A994F5E}" type="pres">
      <dgm:prSet presAssocID="{51F37251-4AA4-4C8B-9A0A-554238F37D2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20ABD-912E-47E8-BCB7-5A136BEE23B4}" type="pres">
      <dgm:prSet presAssocID="{51F37251-4AA4-4C8B-9A0A-554238F37D29}" presName="hierChild2" presStyleCnt="0"/>
      <dgm:spPr/>
    </dgm:pt>
    <dgm:pt modelId="{456F1D0B-77CF-4DA0-BA85-9A1A63B8F06E}" type="pres">
      <dgm:prSet presAssocID="{9280E2D0-90F2-4996-9F94-02F0228BC35C}" presName="Name25" presStyleLbl="parChTrans1D2" presStyleIdx="0" presStyleCnt="1"/>
      <dgm:spPr/>
      <dgm:t>
        <a:bodyPr/>
        <a:lstStyle/>
        <a:p>
          <a:endParaRPr lang="ru-RU"/>
        </a:p>
      </dgm:t>
    </dgm:pt>
    <dgm:pt modelId="{1B6A7288-4B5D-44E6-9398-3316AE0D2234}" type="pres">
      <dgm:prSet presAssocID="{9280E2D0-90F2-4996-9F94-02F0228BC35C}" presName="connTx" presStyleLbl="parChTrans1D2" presStyleIdx="0" presStyleCnt="1"/>
      <dgm:spPr/>
      <dgm:t>
        <a:bodyPr/>
        <a:lstStyle/>
        <a:p>
          <a:endParaRPr lang="ru-RU"/>
        </a:p>
      </dgm:t>
    </dgm:pt>
    <dgm:pt modelId="{1F6E7EE8-81F3-4B86-9976-8C1BF38F64FA}" type="pres">
      <dgm:prSet presAssocID="{21CB3B0E-FEBB-421C-9A51-789D59D198F7}" presName="Name30" presStyleCnt="0"/>
      <dgm:spPr/>
    </dgm:pt>
    <dgm:pt modelId="{B7DF1C9E-A218-4771-9D1F-2E559BC28610}" type="pres">
      <dgm:prSet presAssocID="{21CB3B0E-FEBB-421C-9A51-789D59D198F7}" presName="level2Shape" presStyleLbl="node2" presStyleIdx="0" presStyleCnt="1"/>
      <dgm:spPr/>
      <dgm:t>
        <a:bodyPr/>
        <a:lstStyle/>
        <a:p>
          <a:endParaRPr lang="ru-RU"/>
        </a:p>
      </dgm:t>
    </dgm:pt>
    <dgm:pt modelId="{FFE15BDD-B41B-4889-927D-F94F39F30720}" type="pres">
      <dgm:prSet presAssocID="{21CB3B0E-FEBB-421C-9A51-789D59D198F7}" presName="hierChild3" presStyleCnt="0"/>
      <dgm:spPr/>
    </dgm:pt>
    <dgm:pt modelId="{211DE570-6EEE-46A0-9712-95CC89F7F661}" type="pres">
      <dgm:prSet presAssocID="{0A489CFC-4F64-4B10-B2D3-7137AB72AEAA}" presName="Name25" presStyleLbl="parChTrans1D3" presStyleIdx="0" presStyleCnt="3"/>
      <dgm:spPr/>
      <dgm:t>
        <a:bodyPr/>
        <a:lstStyle/>
        <a:p>
          <a:endParaRPr lang="ru-RU"/>
        </a:p>
      </dgm:t>
    </dgm:pt>
    <dgm:pt modelId="{93DA0B19-9B64-4DC0-AA5F-D98AB77865BC}" type="pres">
      <dgm:prSet presAssocID="{0A489CFC-4F64-4B10-B2D3-7137AB72AEA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257A9784-6074-489B-874B-966892AB5B1C}" type="pres">
      <dgm:prSet presAssocID="{771EAAE3-6E5B-4250-A0E6-6D83B2D60435}" presName="Name30" presStyleCnt="0"/>
      <dgm:spPr/>
    </dgm:pt>
    <dgm:pt modelId="{3178C6CD-A3F6-4A03-B381-1046DF000C06}" type="pres">
      <dgm:prSet presAssocID="{771EAAE3-6E5B-4250-A0E6-6D83B2D60435}" presName="level2Shape" presStyleLbl="node3" presStyleIdx="0" presStyleCnt="3"/>
      <dgm:spPr/>
      <dgm:t>
        <a:bodyPr/>
        <a:lstStyle/>
        <a:p>
          <a:endParaRPr lang="ru-RU"/>
        </a:p>
      </dgm:t>
    </dgm:pt>
    <dgm:pt modelId="{C38CF06B-9372-478E-83AF-CCF7C6EDF86B}" type="pres">
      <dgm:prSet presAssocID="{771EAAE3-6E5B-4250-A0E6-6D83B2D60435}" presName="hierChild3" presStyleCnt="0"/>
      <dgm:spPr/>
    </dgm:pt>
    <dgm:pt modelId="{CEEF066D-D580-4F2B-96D4-B3CDB4EA8867}" type="pres">
      <dgm:prSet presAssocID="{BAE116BA-9FC6-43CC-AC42-6BE2C1626BF0}" presName="Name25" presStyleLbl="parChTrans1D3" presStyleIdx="1" presStyleCnt="3"/>
      <dgm:spPr/>
      <dgm:t>
        <a:bodyPr/>
        <a:lstStyle/>
        <a:p>
          <a:endParaRPr lang="ru-RU"/>
        </a:p>
      </dgm:t>
    </dgm:pt>
    <dgm:pt modelId="{83943431-C435-4A91-BC91-6870828F6CB4}" type="pres">
      <dgm:prSet presAssocID="{BAE116BA-9FC6-43CC-AC42-6BE2C1626BF0}" presName="connTx" presStyleLbl="parChTrans1D3" presStyleIdx="1" presStyleCnt="3"/>
      <dgm:spPr/>
      <dgm:t>
        <a:bodyPr/>
        <a:lstStyle/>
        <a:p>
          <a:endParaRPr lang="ru-RU"/>
        </a:p>
      </dgm:t>
    </dgm:pt>
    <dgm:pt modelId="{D6145E1F-CF82-41E9-9F49-D2555D74BA8E}" type="pres">
      <dgm:prSet presAssocID="{97041527-B252-4AF9-8B2A-7028BEC9FC14}" presName="Name30" presStyleCnt="0"/>
      <dgm:spPr/>
    </dgm:pt>
    <dgm:pt modelId="{49736258-5272-4BF1-8B03-E0C9D6401C0F}" type="pres">
      <dgm:prSet presAssocID="{97041527-B252-4AF9-8B2A-7028BEC9FC14}" presName="level2Shape" presStyleLbl="node3" presStyleIdx="1" presStyleCnt="3"/>
      <dgm:spPr/>
      <dgm:t>
        <a:bodyPr/>
        <a:lstStyle/>
        <a:p>
          <a:endParaRPr lang="ru-RU"/>
        </a:p>
      </dgm:t>
    </dgm:pt>
    <dgm:pt modelId="{D2647010-2F3E-45C5-9F5C-B878DE879B1C}" type="pres">
      <dgm:prSet presAssocID="{97041527-B252-4AF9-8B2A-7028BEC9FC14}" presName="hierChild3" presStyleCnt="0"/>
      <dgm:spPr/>
    </dgm:pt>
    <dgm:pt modelId="{FE40A922-1589-4D4B-9F41-966C289646D6}" type="pres">
      <dgm:prSet presAssocID="{2B86A204-7197-4D7B-A3DF-FE58A830B3E3}" presName="Name25" presStyleLbl="parChTrans1D3" presStyleIdx="2" presStyleCnt="3"/>
      <dgm:spPr/>
      <dgm:t>
        <a:bodyPr/>
        <a:lstStyle/>
        <a:p>
          <a:endParaRPr lang="ru-RU"/>
        </a:p>
      </dgm:t>
    </dgm:pt>
    <dgm:pt modelId="{6A7290EB-B42A-4BCB-A590-BA2696701683}" type="pres">
      <dgm:prSet presAssocID="{2B86A204-7197-4D7B-A3DF-FE58A830B3E3}" presName="connTx" presStyleLbl="parChTrans1D3" presStyleIdx="2" presStyleCnt="3"/>
      <dgm:spPr/>
      <dgm:t>
        <a:bodyPr/>
        <a:lstStyle/>
        <a:p>
          <a:endParaRPr lang="ru-RU"/>
        </a:p>
      </dgm:t>
    </dgm:pt>
    <dgm:pt modelId="{6D3AAA0C-EFAB-4B6B-8840-3FD078DCBE9F}" type="pres">
      <dgm:prSet presAssocID="{F1D33D29-C082-4149-B5BA-41F3F779D267}" presName="Name30" presStyleCnt="0"/>
      <dgm:spPr/>
    </dgm:pt>
    <dgm:pt modelId="{2C7FF9BD-320E-4569-BD18-0B3A4BCE736C}" type="pres">
      <dgm:prSet presAssocID="{F1D33D29-C082-4149-B5BA-41F3F779D267}" presName="level2Shape" presStyleLbl="node3" presStyleIdx="2" presStyleCnt="3"/>
      <dgm:spPr/>
      <dgm:t>
        <a:bodyPr/>
        <a:lstStyle/>
        <a:p>
          <a:endParaRPr lang="ru-RU"/>
        </a:p>
      </dgm:t>
    </dgm:pt>
    <dgm:pt modelId="{494690D9-3FC8-422D-B1FB-B0118A5A1E28}" type="pres">
      <dgm:prSet presAssocID="{F1D33D29-C082-4149-B5BA-41F3F779D267}" presName="hierChild3" presStyleCnt="0"/>
      <dgm:spPr/>
    </dgm:pt>
    <dgm:pt modelId="{A04EF437-01B1-4150-BB41-654424DA6132}" type="pres">
      <dgm:prSet presAssocID="{E9FC31EA-BE55-4D95-8F13-107F34FB30EF}" presName="bgShapesFlow" presStyleCnt="0"/>
      <dgm:spPr/>
    </dgm:pt>
  </dgm:ptLst>
  <dgm:cxnLst>
    <dgm:cxn modelId="{C7F857AD-B516-40A1-B073-DEC9CFFC5B91}" type="presOf" srcId="{0A489CFC-4F64-4B10-B2D3-7137AB72AEAA}" destId="{93DA0B19-9B64-4DC0-AA5F-D98AB77865BC}" srcOrd="1" destOrd="0" presId="urn:microsoft.com/office/officeart/2005/8/layout/hierarchy5"/>
    <dgm:cxn modelId="{F92BF99A-35C7-4360-825A-91427AAC6BBC}" srcId="{21CB3B0E-FEBB-421C-9A51-789D59D198F7}" destId="{97041527-B252-4AF9-8B2A-7028BEC9FC14}" srcOrd="1" destOrd="0" parTransId="{BAE116BA-9FC6-43CC-AC42-6BE2C1626BF0}" sibTransId="{1DABD7A9-AC51-4D58-8D16-59E3C75ACCE6}"/>
    <dgm:cxn modelId="{E9516C4C-ACE9-4BE9-A831-DF4EF4DDB9BA}" type="presOf" srcId="{2B86A204-7197-4D7B-A3DF-FE58A830B3E3}" destId="{6A7290EB-B42A-4BCB-A590-BA2696701683}" srcOrd="1" destOrd="0" presId="urn:microsoft.com/office/officeart/2005/8/layout/hierarchy5"/>
    <dgm:cxn modelId="{A221A8C6-60AB-42B7-BDA0-2B23B3B0ECD6}" type="presOf" srcId="{2B86A204-7197-4D7B-A3DF-FE58A830B3E3}" destId="{FE40A922-1589-4D4B-9F41-966C289646D6}" srcOrd="0" destOrd="0" presId="urn:microsoft.com/office/officeart/2005/8/layout/hierarchy5"/>
    <dgm:cxn modelId="{F8F4C5DA-3ACF-45B1-A63D-50A264EF154F}" type="presOf" srcId="{771EAAE3-6E5B-4250-A0E6-6D83B2D60435}" destId="{3178C6CD-A3F6-4A03-B381-1046DF000C06}" srcOrd="0" destOrd="0" presId="urn:microsoft.com/office/officeart/2005/8/layout/hierarchy5"/>
    <dgm:cxn modelId="{7B40238B-3D61-43F8-A46F-315A8C7A0683}" srcId="{21CB3B0E-FEBB-421C-9A51-789D59D198F7}" destId="{F1D33D29-C082-4149-B5BA-41F3F779D267}" srcOrd="2" destOrd="0" parTransId="{2B86A204-7197-4D7B-A3DF-FE58A830B3E3}" sibTransId="{441E1E4A-4053-4CEF-9F04-42B6F4A95B37}"/>
    <dgm:cxn modelId="{603C62DC-32DA-4F7D-8751-8FBF56ED0A0B}" type="presOf" srcId="{0A489CFC-4F64-4B10-B2D3-7137AB72AEAA}" destId="{211DE570-6EEE-46A0-9712-95CC89F7F661}" srcOrd="0" destOrd="0" presId="urn:microsoft.com/office/officeart/2005/8/layout/hierarchy5"/>
    <dgm:cxn modelId="{BB1FE727-900C-4FC6-9C8B-DC40469BBDC8}" srcId="{51F37251-4AA4-4C8B-9A0A-554238F37D29}" destId="{21CB3B0E-FEBB-421C-9A51-789D59D198F7}" srcOrd="0" destOrd="0" parTransId="{9280E2D0-90F2-4996-9F94-02F0228BC35C}" sibTransId="{E62B9B13-53D0-4628-BA64-5345E084882E}"/>
    <dgm:cxn modelId="{ECF22A4E-F269-417A-ADB3-1E9906F94850}" type="presOf" srcId="{9280E2D0-90F2-4996-9F94-02F0228BC35C}" destId="{1B6A7288-4B5D-44E6-9398-3316AE0D2234}" srcOrd="1" destOrd="0" presId="urn:microsoft.com/office/officeart/2005/8/layout/hierarchy5"/>
    <dgm:cxn modelId="{7897335E-A86B-43C3-AA0F-0F4392BC41FB}" srcId="{E9FC31EA-BE55-4D95-8F13-107F34FB30EF}" destId="{51F37251-4AA4-4C8B-9A0A-554238F37D29}" srcOrd="0" destOrd="0" parTransId="{6779549A-6B06-4531-AC43-F62CDAD3335E}" sibTransId="{8BF875CF-D639-4A1C-A075-B3C147207D93}"/>
    <dgm:cxn modelId="{E7F02A5F-6172-4709-8F7E-E82CB0138F91}" type="presOf" srcId="{21CB3B0E-FEBB-421C-9A51-789D59D198F7}" destId="{B7DF1C9E-A218-4771-9D1F-2E559BC28610}" srcOrd="0" destOrd="0" presId="urn:microsoft.com/office/officeart/2005/8/layout/hierarchy5"/>
    <dgm:cxn modelId="{D7BBDC3F-A916-4068-B7A6-C986D91BBD1F}" type="presOf" srcId="{9280E2D0-90F2-4996-9F94-02F0228BC35C}" destId="{456F1D0B-77CF-4DA0-BA85-9A1A63B8F06E}" srcOrd="0" destOrd="0" presId="urn:microsoft.com/office/officeart/2005/8/layout/hierarchy5"/>
    <dgm:cxn modelId="{B9C0F8A2-7D2C-4039-991B-5E27307FDC71}" srcId="{21CB3B0E-FEBB-421C-9A51-789D59D198F7}" destId="{771EAAE3-6E5B-4250-A0E6-6D83B2D60435}" srcOrd="0" destOrd="0" parTransId="{0A489CFC-4F64-4B10-B2D3-7137AB72AEAA}" sibTransId="{5F2D17E3-11DE-4485-B173-895B96F7A2CA}"/>
    <dgm:cxn modelId="{2147C331-7EFF-4FBA-8C83-060C12D3557E}" type="presOf" srcId="{BAE116BA-9FC6-43CC-AC42-6BE2C1626BF0}" destId="{CEEF066D-D580-4F2B-96D4-B3CDB4EA8867}" srcOrd="0" destOrd="0" presId="urn:microsoft.com/office/officeart/2005/8/layout/hierarchy5"/>
    <dgm:cxn modelId="{F1D47D17-FE30-45A3-9304-042F7E0EA7D4}" type="presOf" srcId="{F1D33D29-C082-4149-B5BA-41F3F779D267}" destId="{2C7FF9BD-320E-4569-BD18-0B3A4BCE736C}" srcOrd="0" destOrd="0" presId="urn:microsoft.com/office/officeart/2005/8/layout/hierarchy5"/>
    <dgm:cxn modelId="{D051C62D-4990-4DFC-BDFC-9CCE10E2C9F0}" type="presOf" srcId="{97041527-B252-4AF9-8B2A-7028BEC9FC14}" destId="{49736258-5272-4BF1-8B03-E0C9D6401C0F}" srcOrd="0" destOrd="0" presId="urn:microsoft.com/office/officeart/2005/8/layout/hierarchy5"/>
    <dgm:cxn modelId="{B6D73286-AA83-4DA6-976A-8DB2B48A5C47}" type="presOf" srcId="{BAE116BA-9FC6-43CC-AC42-6BE2C1626BF0}" destId="{83943431-C435-4A91-BC91-6870828F6CB4}" srcOrd="1" destOrd="0" presId="urn:microsoft.com/office/officeart/2005/8/layout/hierarchy5"/>
    <dgm:cxn modelId="{73E645F8-0F5F-408E-9907-71050E9CE78C}" type="presOf" srcId="{51F37251-4AA4-4C8B-9A0A-554238F37D29}" destId="{098C8394-5215-40CF-B832-258E0A994F5E}" srcOrd="0" destOrd="0" presId="urn:microsoft.com/office/officeart/2005/8/layout/hierarchy5"/>
    <dgm:cxn modelId="{476D5EAE-644D-4502-8530-1EC70C4A7429}" type="presOf" srcId="{E9FC31EA-BE55-4D95-8F13-107F34FB30EF}" destId="{89CC06F7-950C-46E1-B90B-2481B5ED78E7}" srcOrd="0" destOrd="0" presId="urn:microsoft.com/office/officeart/2005/8/layout/hierarchy5"/>
    <dgm:cxn modelId="{612C33AA-DEAE-4173-BC18-D43641F18B2D}" type="presParOf" srcId="{89CC06F7-950C-46E1-B90B-2481B5ED78E7}" destId="{4197B96F-CF9F-41C5-B872-AC74F0DA7E97}" srcOrd="0" destOrd="0" presId="urn:microsoft.com/office/officeart/2005/8/layout/hierarchy5"/>
    <dgm:cxn modelId="{6C82A6B9-CC0F-4F1E-8859-6D74AEE8E9A1}" type="presParOf" srcId="{4197B96F-CF9F-41C5-B872-AC74F0DA7E97}" destId="{8682424C-E511-4050-A095-4EA8D5CECC51}" srcOrd="0" destOrd="0" presId="urn:microsoft.com/office/officeart/2005/8/layout/hierarchy5"/>
    <dgm:cxn modelId="{09B21D4E-92C3-4D73-8B9B-49D468A43D3C}" type="presParOf" srcId="{8682424C-E511-4050-A095-4EA8D5CECC51}" destId="{56FC1CA5-5B68-40D1-B861-14989AA7BDA1}" srcOrd="0" destOrd="0" presId="urn:microsoft.com/office/officeart/2005/8/layout/hierarchy5"/>
    <dgm:cxn modelId="{4D229E88-8AB9-420E-ACE8-E7B94A17E5D0}" type="presParOf" srcId="{56FC1CA5-5B68-40D1-B861-14989AA7BDA1}" destId="{098C8394-5215-40CF-B832-258E0A994F5E}" srcOrd="0" destOrd="0" presId="urn:microsoft.com/office/officeart/2005/8/layout/hierarchy5"/>
    <dgm:cxn modelId="{99450F96-210F-46D8-9B32-558158E3EFC1}" type="presParOf" srcId="{56FC1CA5-5B68-40D1-B861-14989AA7BDA1}" destId="{B4420ABD-912E-47E8-BCB7-5A136BEE23B4}" srcOrd="1" destOrd="0" presId="urn:microsoft.com/office/officeart/2005/8/layout/hierarchy5"/>
    <dgm:cxn modelId="{EDDC7C45-0BB8-4F7A-9EC1-B6708EAB69E4}" type="presParOf" srcId="{B4420ABD-912E-47E8-BCB7-5A136BEE23B4}" destId="{456F1D0B-77CF-4DA0-BA85-9A1A63B8F06E}" srcOrd="0" destOrd="0" presId="urn:microsoft.com/office/officeart/2005/8/layout/hierarchy5"/>
    <dgm:cxn modelId="{90560690-4B28-4640-AFC0-817938CE24D3}" type="presParOf" srcId="{456F1D0B-77CF-4DA0-BA85-9A1A63B8F06E}" destId="{1B6A7288-4B5D-44E6-9398-3316AE0D2234}" srcOrd="0" destOrd="0" presId="urn:microsoft.com/office/officeart/2005/8/layout/hierarchy5"/>
    <dgm:cxn modelId="{D40B334B-E6C4-43D2-89C1-44F9716C6004}" type="presParOf" srcId="{B4420ABD-912E-47E8-BCB7-5A136BEE23B4}" destId="{1F6E7EE8-81F3-4B86-9976-8C1BF38F64FA}" srcOrd="1" destOrd="0" presId="urn:microsoft.com/office/officeart/2005/8/layout/hierarchy5"/>
    <dgm:cxn modelId="{3E2308AB-E2E9-4B0C-B151-566384ADDF39}" type="presParOf" srcId="{1F6E7EE8-81F3-4B86-9976-8C1BF38F64FA}" destId="{B7DF1C9E-A218-4771-9D1F-2E559BC28610}" srcOrd="0" destOrd="0" presId="urn:microsoft.com/office/officeart/2005/8/layout/hierarchy5"/>
    <dgm:cxn modelId="{FAAA6D12-2EBF-43FB-BC31-7587B9B651E8}" type="presParOf" srcId="{1F6E7EE8-81F3-4B86-9976-8C1BF38F64FA}" destId="{FFE15BDD-B41B-4889-927D-F94F39F30720}" srcOrd="1" destOrd="0" presId="urn:microsoft.com/office/officeart/2005/8/layout/hierarchy5"/>
    <dgm:cxn modelId="{A07016F9-94DD-4E24-B5C1-512C0241982A}" type="presParOf" srcId="{FFE15BDD-B41B-4889-927D-F94F39F30720}" destId="{211DE570-6EEE-46A0-9712-95CC89F7F661}" srcOrd="0" destOrd="0" presId="urn:microsoft.com/office/officeart/2005/8/layout/hierarchy5"/>
    <dgm:cxn modelId="{8DDF3F04-BB54-4CB1-AF8F-624C8994B37A}" type="presParOf" srcId="{211DE570-6EEE-46A0-9712-95CC89F7F661}" destId="{93DA0B19-9B64-4DC0-AA5F-D98AB77865BC}" srcOrd="0" destOrd="0" presId="urn:microsoft.com/office/officeart/2005/8/layout/hierarchy5"/>
    <dgm:cxn modelId="{FEE8E47E-8A04-4200-8F52-A42EB30C0AA8}" type="presParOf" srcId="{FFE15BDD-B41B-4889-927D-F94F39F30720}" destId="{257A9784-6074-489B-874B-966892AB5B1C}" srcOrd="1" destOrd="0" presId="urn:microsoft.com/office/officeart/2005/8/layout/hierarchy5"/>
    <dgm:cxn modelId="{C3819A8D-1611-4118-8EBD-EEA19E2C027F}" type="presParOf" srcId="{257A9784-6074-489B-874B-966892AB5B1C}" destId="{3178C6CD-A3F6-4A03-B381-1046DF000C06}" srcOrd="0" destOrd="0" presId="urn:microsoft.com/office/officeart/2005/8/layout/hierarchy5"/>
    <dgm:cxn modelId="{096B547D-2902-49FB-8BE4-CF8AD520C4AA}" type="presParOf" srcId="{257A9784-6074-489B-874B-966892AB5B1C}" destId="{C38CF06B-9372-478E-83AF-CCF7C6EDF86B}" srcOrd="1" destOrd="0" presId="urn:microsoft.com/office/officeart/2005/8/layout/hierarchy5"/>
    <dgm:cxn modelId="{F7F16005-FB3A-4B59-8EAA-4B252DDEE255}" type="presParOf" srcId="{FFE15BDD-B41B-4889-927D-F94F39F30720}" destId="{CEEF066D-D580-4F2B-96D4-B3CDB4EA8867}" srcOrd="2" destOrd="0" presId="urn:microsoft.com/office/officeart/2005/8/layout/hierarchy5"/>
    <dgm:cxn modelId="{0069AD62-007E-4B27-9D4A-96D691AA8263}" type="presParOf" srcId="{CEEF066D-D580-4F2B-96D4-B3CDB4EA8867}" destId="{83943431-C435-4A91-BC91-6870828F6CB4}" srcOrd="0" destOrd="0" presId="urn:microsoft.com/office/officeart/2005/8/layout/hierarchy5"/>
    <dgm:cxn modelId="{DDEAA026-981F-4898-85C9-B6487804AA2E}" type="presParOf" srcId="{FFE15BDD-B41B-4889-927D-F94F39F30720}" destId="{D6145E1F-CF82-41E9-9F49-D2555D74BA8E}" srcOrd="3" destOrd="0" presId="urn:microsoft.com/office/officeart/2005/8/layout/hierarchy5"/>
    <dgm:cxn modelId="{0A8DB43C-6F5C-4018-95DB-9D5F610B7BAF}" type="presParOf" srcId="{D6145E1F-CF82-41E9-9F49-D2555D74BA8E}" destId="{49736258-5272-4BF1-8B03-E0C9D6401C0F}" srcOrd="0" destOrd="0" presId="urn:microsoft.com/office/officeart/2005/8/layout/hierarchy5"/>
    <dgm:cxn modelId="{CAADA3D7-B362-460A-8975-79D7403C45DA}" type="presParOf" srcId="{D6145E1F-CF82-41E9-9F49-D2555D74BA8E}" destId="{D2647010-2F3E-45C5-9F5C-B878DE879B1C}" srcOrd="1" destOrd="0" presId="urn:microsoft.com/office/officeart/2005/8/layout/hierarchy5"/>
    <dgm:cxn modelId="{DAC38355-9B51-47AF-BB38-D022DC7C19BA}" type="presParOf" srcId="{FFE15BDD-B41B-4889-927D-F94F39F30720}" destId="{FE40A922-1589-4D4B-9F41-966C289646D6}" srcOrd="4" destOrd="0" presId="urn:microsoft.com/office/officeart/2005/8/layout/hierarchy5"/>
    <dgm:cxn modelId="{8FA01A42-4D68-4C85-A0FF-D3CAD1A2FA9C}" type="presParOf" srcId="{FE40A922-1589-4D4B-9F41-966C289646D6}" destId="{6A7290EB-B42A-4BCB-A590-BA2696701683}" srcOrd="0" destOrd="0" presId="urn:microsoft.com/office/officeart/2005/8/layout/hierarchy5"/>
    <dgm:cxn modelId="{C65C381A-B78F-4C2B-A615-4C8618B42BFC}" type="presParOf" srcId="{FFE15BDD-B41B-4889-927D-F94F39F30720}" destId="{6D3AAA0C-EFAB-4B6B-8840-3FD078DCBE9F}" srcOrd="5" destOrd="0" presId="urn:microsoft.com/office/officeart/2005/8/layout/hierarchy5"/>
    <dgm:cxn modelId="{281A1CC7-4DED-4EA5-837B-123D5A3C6E2D}" type="presParOf" srcId="{6D3AAA0C-EFAB-4B6B-8840-3FD078DCBE9F}" destId="{2C7FF9BD-320E-4569-BD18-0B3A4BCE736C}" srcOrd="0" destOrd="0" presId="urn:microsoft.com/office/officeart/2005/8/layout/hierarchy5"/>
    <dgm:cxn modelId="{477B4D5B-DFE4-4BDF-88D5-3079A5F9DD7D}" type="presParOf" srcId="{6D3AAA0C-EFAB-4B6B-8840-3FD078DCBE9F}" destId="{494690D9-3FC8-422D-B1FB-B0118A5A1E28}" srcOrd="1" destOrd="0" presId="urn:microsoft.com/office/officeart/2005/8/layout/hierarchy5"/>
    <dgm:cxn modelId="{E3CCF21B-D798-4036-A658-13A43402744D}" type="presParOf" srcId="{89CC06F7-950C-46E1-B90B-2481B5ED78E7}" destId="{A04EF437-01B1-4150-BB41-654424DA613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01682-28F0-4800-84A0-FB62794B63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78443-D8C1-4D0E-BFA1-734D304E76E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ПК</a:t>
          </a:r>
          <a:endParaRPr lang="ru-RU" dirty="0">
            <a:solidFill>
              <a:schemeClr val="tx1"/>
            </a:solidFill>
          </a:endParaRPr>
        </a:p>
      </dgm:t>
    </dgm:pt>
    <dgm:pt modelId="{BEA04B48-197C-4284-90E4-EB2363E3C892}" type="parTrans" cxnId="{C498258F-C513-4F57-BC07-DDDCDD971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143F4BA-5899-48E7-9C57-A41A27E95696}" type="sibTrans" cxnId="{C498258F-C513-4F57-BC07-DDDCDD97162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429C92-882E-40BF-B163-05D32C8884A3}">
      <dgm:prSet phldrT="[Текст]" custT="1"/>
      <dgm:spPr/>
      <dgm:t>
        <a:bodyPr/>
        <a:lstStyle/>
        <a:p>
          <a:r>
            <a:rPr lang="ru-RU" sz="6000" dirty="0" smtClean="0">
              <a:solidFill>
                <a:schemeClr val="tx1"/>
              </a:solidFill>
            </a:rPr>
            <a:t>внутренние устройства</a:t>
          </a:r>
          <a:endParaRPr lang="ru-RU" sz="6000" dirty="0">
            <a:solidFill>
              <a:schemeClr val="tx1"/>
            </a:solidFill>
          </a:endParaRPr>
        </a:p>
      </dgm:t>
    </dgm:pt>
    <dgm:pt modelId="{0D833395-4460-469A-8ACF-82943C3FBD0F}" type="parTrans" cxnId="{EE057DB2-8A2C-4909-ABB1-18021E3F83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2E61E7-7772-443D-98B8-605D5FD9A561}" type="sibTrans" cxnId="{EE057DB2-8A2C-4909-ABB1-18021E3F83E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31FCC8-D601-4379-8EA1-D85833F708B0}">
      <dgm:prSet phldrT="[Текст]" custT="1"/>
      <dgm:spPr/>
      <dgm:t>
        <a:bodyPr/>
        <a:lstStyle/>
        <a:p>
          <a:r>
            <a:rPr lang="ru-RU" sz="6000" dirty="0" smtClean="0">
              <a:solidFill>
                <a:schemeClr val="tx1"/>
              </a:solidFill>
            </a:rPr>
            <a:t>внешние устройства</a:t>
          </a:r>
          <a:endParaRPr lang="ru-RU" sz="6000" dirty="0">
            <a:solidFill>
              <a:schemeClr val="tx1"/>
            </a:solidFill>
          </a:endParaRPr>
        </a:p>
      </dgm:t>
    </dgm:pt>
    <dgm:pt modelId="{364319FD-C5CB-4E00-9D3D-B787B80C8123}" type="parTrans" cxnId="{F6242108-1310-42A7-ABF9-3C9D765EFF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2F20CF6-3483-40BB-9D56-55AECAB4ED82}" type="sibTrans" cxnId="{F6242108-1310-42A7-ABF9-3C9D765EFFB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5A73A6-E573-4895-9069-567E481312A7}" type="pres">
      <dgm:prSet presAssocID="{68601682-28F0-4800-84A0-FB62794B63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DB82C6-6C8A-4BA6-A48E-2ECC5F0B636F}" type="pres">
      <dgm:prSet presAssocID="{E1B78443-D8C1-4D0E-BFA1-734D304E76EB}" presName="hierRoot1" presStyleCnt="0">
        <dgm:presLayoutVars>
          <dgm:hierBranch val="init"/>
        </dgm:presLayoutVars>
      </dgm:prSet>
      <dgm:spPr/>
    </dgm:pt>
    <dgm:pt modelId="{B8F7AD1C-B405-409F-9ABD-FB5BF2601A8F}" type="pres">
      <dgm:prSet presAssocID="{E1B78443-D8C1-4D0E-BFA1-734D304E76EB}" presName="rootComposite1" presStyleCnt="0"/>
      <dgm:spPr/>
    </dgm:pt>
    <dgm:pt modelId="{35921DF8-8E03-44F9-9913-DF35746CAAFA}" type="pres">
      <dgm:prSet presAssocID="{E1B78443-D8C1-4D0E-BFA1-734D304E76E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17150-4B9C-4FB4-8CD2-E34C1A4161F2}" type="pres">
      <dgm:prSet presAssocID="{E1B78443-D8C1-4D0E-BFA1-734D304E76E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3ACEEEB-A4A4-4277-A15F-18AEDBC62F7D}" type="pres">
      <dgm:prSet presAssocID="{E1B78443-D8C1-4D0E-BFA1-734D304E76EB}" presName="hierChild2" presStyleCnt="0"/>
      <dgm:spPr/>
    </dgm:pt>
    <dgm:pt modelId="{19D74D0D-C220-4487-81D4-A5E13A9C5F5E}" type="pres">
      <dgm:prSet presAssocID="{0D833395-4460-469A-8ACF-82943C3FBD0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F43B3E7-5BA0-4B69-AAB8-F0EC05852315}" type="pres">
      <dgm:prSet presAssocID="{7D429C92-882E-40BF-B163-05D32C8884A3}" presName="hierRoot2" presStyleCnt="0">
        <dgm:presLayoutVars>
          <dgm:hierBranch val="init"/>
        </dgm:presLayoutVars>
      </dgm:prSet>
      <dgm:spPr/>
    </dgm:pt>
    <dgm:pt modelId="{A12156F1-112F-4150-9F72-792F730C3DD6}" type="pres">
      <dgm:prSet presAssocID="{7D429C92-882E-40BF-B163-05D32C8884A3}" presName="rootComposite" presStyleCnt="0"/>
      <dgm:spPr/>
    </dgm:pt>
    <dgm:pt modelId="{F2E1A8FF-F2C3-4614-B46F-A424D802BD4E}" type="pres">
      <dgm:prSet presAssocID="{7D429C92-882E-40BF-B163-05D32C8884A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8CB93C-5419-4372-80B1-5F520542933F}" type="pres">
      <dgm:prSet presAssocID="{7D429C92-882E-40BF-B163-05D32C8884A3}" presName="rootConnector" presStyleLbl="node2" presStyleIdx="0" presStyleCnt="2"/>
      <dgm:spPr/>
      <dgm:t>
        <a:bodyPr/>
        <a:lstStyle/>
        <a:p>
          <a:endParaRPr lang="ru-RU"/>
        </a:p>
      </dgm:t>
    </dgm:pt>
    <dgm:pt modelId="{F99F6F84-DE58-4332-A18F-C4EBFC543AFB}" type="pres">
      <dgm:prSet presAssocID="{7D429C92-882E-40BF-B163-05D32C8884A3}" presName="hierChild4" presStyleCnt="0"/>
      <dgm:spPr/>
    </dgm:pt>
    <dgm:pt modelId="{4417E344-AB8E-43BE-B156-0644A32C0F91}" type="pres">
      <dgm:prSet presAssocID="{7D429C92-882E-40BF-B163-05D32C8884A3}" presName="hierChild5" presStyleCnt="0"/>
      <dgm:spPr/>
    </dgm:pt>
    <dgm:pt modelId="{2A85651B-44B5-4B6A-A07E-1445A8D722D3}" type="pres">
      <dgm:prSet presAssocID="{364319FD-C5CB-4E00-9D3D-B787B80C812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4584718-A21D-4014-94DD-1F0721D260CF}" type="pres">
      <dgm:prSet presAssocID="{E431FCC8-D601-4379-8EA1-D85833F708B0}" presName="hierRoot2" presStyleCnt="0">
        <dgm:presLayoutVars>
          <dgm:hierBranch val="init"/>
        </dgm:presLayoutVars>
      </dgm:prSet>
      <dgm:spPr/>
    </dgm:pt>
    <dgm:pt modelId="{83D9BF39-5E9F-425D-B961-43D740AC57B7}" type="pres">
      <dgm:prSet presAssocID="{E431FCC8-D601-4379-8EA1-D85833F708B0}" presName="rootComposite" presStyleCnt="0"/>
      <dgm:spPr/>
    </dgm:pt>
    <dgm:pt modelId="{7157D719-D2AD-4666-9505-085E71477610}" type="pres">
      <dgm:prSet presAssocID="{E431FCC8-D601-4379-8EA1-D85833F708B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0676AE-097C-4C43-8A1F-02644A62BB95}" type="pres">
      <dgm:prSet presAssocID="{E431FCC8-D601-4379-8EA1-D85833F708B0}" presName="rootConnector" presStyleLbl="node2" presStyleIdx="1" presStyleCnt="2"/>
      <dgm:spPr/>
      <dgm:t>
        <a:bodyPr/>
        <a:lstStyle/>
        <a:p>
          <a:endParaRPr lang="ru-RU"/>
        </a:p>
      </dgm:t>
    </dgm:pt>
    <dgm:pt modelId="{B0F62950-6CDB-4349-95DA-B7B5DCE7A7C5}" type="pres">
      <dgm:prSet presAssocID="{E431FCC8-D601-4379-8EA1-D85833F708B0}" presName="hierChild4" presStyleCnt="0"/>
      <dgm:spPr/>
    </dgm:pt>
    <dgm:pt modelId="{76891712-8231-4F8E-BC15-A37A97C8494D}" type="pres">
      <dgm:prSet presAssocID="{E431FCC8-D601-4379-8EA1-D85833F708B0}" presName="hierChild5" presStyleCnt="0"/>
      <dgm:spPr/>
    </dgm:pt>
    <dgm:pt modelId="{86DD4CDB-78ED-4F51-BB26-394282EB7A25}" type="pres">
      <dgm:prSet presAssocID="{E1B78443-D8C1-4D0E-BFA1-734D304E76EB}" presName="hierChild3" presStyleCnt="0"/>
      <dgm:spPr/>
    </dgm:pt>
  </dgm:ptLst>
  <dgm:cxnLst>
    <dgm:cxn modelId="{50623B6D-59FE-42CB-9FAB-7D9127BB48FC}" type="presOf" srcId="{7D429C92-882E-40BF-B163-05D32C8884A3}" destId="{F2E1A8FF-F2C3-4614-B46F-A424D802BD4E}" srcOrd="0" destOrd="0" presId="urn:microsoft.com/office/officeart/2005/8/layout/orgChart1"/>
    <dgm:cxn modelId="{74D18B1E-0A1D-430C-BE87-EB9C5577D0C5}" type="presOf" srcId="{364319FD-C5CB-4E00-9D3D-B787B80C8123}" destId="{2A85651B-44B5-4B6A-A07E-1445A8D722D3}" srcOrd="0" destOrd="0" presId="urn:microsoft.com/office/officeart/2005/8/layout/orgChart1"/>
    <dgm:cxn modelId="{C7F92CB2-903C-4EA0-A2E3-65BBFF75A9E9}" type="presOf" srcId="{0D833395-4460-469A-8ACF-82943C3FBD0F}" destId="{19D74D0D-C220-4487-81D4-A5E13A9C5F5E}" srcOrd="0" destOrd="0" presId="urn:microsoft.com/office/officeart/2005/8/layout/orgChart1"/>
    <dgm:cxn modelId="{29E0F06F-FCEB-42D9-8B57-18E087C53AEC}" type="presOf" srcId="{E431FCC8-D601-4379-8EA1-D85833F708B0}" destId="{B60676AE-097C-4C43-8A1F-02644A62BB95}" srcOrd="1" destOrd="0" presId="urn:microsoft.com/office/officeart/2005/8/layout/orgChart1"/>
    <dgm:cxn modelId="{19855C00-3C06-4C0D-94BC-E03DD3C9DF54}" type="presOf" srcId="{7D429C92-882E-40BF-B163-05D32C8884A3}" destId="{E68CB93C-5419-4372-80B1-5F520542933F}" srcOrd="1" destOrd="0" presId="urn:microsoft.com/office/officeart/2005/8/layout/orgChart1"/>
    <dgm:cxn modelId="{C498258F-C513-4F57-BC07-DDDCDD97162D}" srcId="{68601682-28F0-4800-84A0-FB62794B632F}" destId="{E1B78443-D8C1-4D0E-BFA1-734D304E76EB}" srcOrd="0" destOrd="0" parTransId="{BEA04B48-197C-4284-90E4-EB2363E3C892}" sibTransId="{1143F4BA-5899-48E7-9C57-A41A27E95696}"/>
    <dgm:cxn modelId="{355D4EBC-61DD-4C53-ABC5-38B303545BC4}" type="presOf" srcId="{E1B78443-D8C1-4D0E-BFA1-734D304E76EB}" destId="{35921DF8-8E03-44F9-9913-DF35746CAAFA}" srcOrd="0" destOrd="0" presId="urn:microsoft.com/office/officeart/2005/8/layout/orgChart1"/>
    <dgm:cxn modelId="{D728EB33-8DCF-4D6C-94E3-D7473903FC96}" type="presOf" srcId="{E1B78443-D8C1-4D0E-BFA1-734D304E76EB}" destId="{38F17150-4B9C-4FB4-8CD2-E34C1A4161F2}" srcOrd="1" destOrd="0" presId="urn:microsoft.com/office/officeart/2005/8/layout/orgChart1"/>
    <dgm:cxn modelId="{97E4FF22-EC0B-49E1-BAB0-70F37913034B}" type="presOf" srcId="{68601682-28F0-4800-84A0-FB62794B632F}" destId="{595A73A6-E573-4895-9069-567E481312A7}" srcOrd="0" destOrd="0" presId="urn:microsoft.com/office/officeart/2005/8/layout/orgChart1"/>
    <dgm:cxn modelId="{F6242108-1310-42A7-ABF9-3C9D765EFFB3}" srcId="{E1B78443-D8C1-4D0E-BFA1-734D304E76EB}" destId="{E431FCC8-D601-4379-8EA1-D85833F708B0}" srcOrd="1" destOrd="0" parTransId="{364319FD-C5CB-4E00-9D3D-B787B80C8123}" sibTransId="{D2F20CF6-3483-40BB-9D56-55AECAB4ED82}"/>
    <dgm:cxn modelId="{9CAAF76C-4B0C-42C0-9F2C-C56AA08AD213}" type="presOf" srcId="{E431FCC8-D601-4379-8EA1-D85833F708B0}" destId="{7157D719-D2AD-4666-9505-085E71477610}" srcOrd="0" destOrd="0" presId="urn:microsoft.com/office/officeart/2005/8/layout/orgChart1"/>
    <dgm:cxn modelId="{EE057DB2-8A2C-4909-ABB1-18021E3F83E1}" srcId="{E1B78443-D8C1-4D0E-BFA1-734D304E76EB}" destId="{7D429C92-882E-40BF-B163-05D32C8884A3}" srcOrd="0" destOrd="0" parTransId="{0D833395-4460-469A-8ACF-82943C3FBD0F}" sibTransId="{382E61E7-7772-443D-98B8-605D5FD9A561}"/>
    <dgm:cxn modelId="{525C1F08-788E-434C-8468-926AC7761DED}" type="presParOf" srcId="{595A73A6-E573-4895-9069-567E481312A7}" destId="{1FDB82C6-6C8A-4BA6-A48E-2ECC5F0B636F}" srcOrd="0" destOrd="0" presId="urn:microsoft.com/office/officeart/2005/8/layout/orgChart1"/>
    <dgm:cxn modelId="{571AED46-5F2A-4495-AEEC-EA11816B511E}" type="presParOf" srcId="{1FDB82C6-6C8A-4BA6-A48E-2ECC5F0B636F}" destId="{B8F7AD1C-B405-409F-9ABD-FB5BF2601A8F}" srcOrd="0" destOrd="0" presId="urn:microsoft.com/office/officeart/2005/8/layout/orgChart1"/>
    <dgm:cxn modelId="{98ECD4C2-E56E-4AEF-BE8F-A1EA34AF59E9}" type="presParOf" srcId="{B8F7AD1C-B405-409F-9ABD-FB5BF2601A8F}" destId="{35921DF8-8E03-44F9-9913-DF35746CAAFA}" srcOrd="0" destOrd="0" presId="urn:microsoft.com/office/officeart/2005/8/layout/orgChart1"/>
    <dgm:cxn modelId="{30968AD5-3051-4359-AADB-B87F99F39E63}" type="presParOf" srcId="{B8F7AD1C-B405-409F-9ABD-FB5BF2601A8F}" destId="{38F17150-4B9C-4FB4-8CD2-E34C1A4161F2}" srcOrd="1" destOrd="0" presId="urn:microsoft.com/office/officeart/2005/8/layout/orgChart1"/>
    <dgm:cxn modelId="{568F4CD9-9AF9-44BD-86BE-A9F8B56E8BDE}" type="presParOf" srcId="{1FDB82C6-6C8A-4BA6-A48E-2ECC5F0B636F}" destId="{03ACEEEB-A4A4-4277-A15F-18AEDBC62F7D}" srcOrd="1" destOrd="0" presId="urn:microsoft.com/office/officeart/2005/8/layout/orgChart1"/>
    <dgm:cxn modelId="{66493A5A-6ECB-4A59-9D45-28A930DEB023}" type="presParOf" srcId="{03ACEEEB-A4A4-4277-A15F-18AEDBC62F7D}" destId="{19D74D0D-C220-4487-81D4-A5E13A9C5F5E}" srcOrd="0" destOrd="0" presId="urn:microsoft.com/office/officeart/2005/8/layout/orgChart1"/>
    <dgm:cxn modelId="{9A8B430C-8F15-4580-B59B-AF93566211E5}" type="presParOf" srcId="{03ACEEEB-A4A4-4277-A15F-18AEDBC62F7D}" destId="{7F43B3E7-5BA0-4B69-AAB8-F0EC05852315}" srcOrd="1" destOrd="0" presId="urn:microsoft.com/office/officeart/2005/8/layout/orgChart1"/>
    <dgm:cxn modelId="{0B6A62EE-862B-4072-A4AC-2B9750BE4777}" type="presParOf" srcId="{7F43B3E7-5BA0-4B69-AAB8-F0EC05852315}" destId="{A12156F1-112F-4150-9F72-792F730C3DD6}" srcOrd="0" destOrd="0" presId="urn:microsoft.com/office/officeart/2005/8/layout/orgChart1"/>
    <dgm:cxn modelId="{0AC401EF-5332-4CF1-87D3-57F9F351F5A4}" type="presParOf" srcId="{A12156F1-112F-4150-9F72-792F730C3DD6}" destId="{F2E1A8FF-F2C3-4614-B46F-A424D802BD4E}" srcOrd="0" destOrd="0" presId="urn:microsoft.com/office/officeart/2005/8/layout/orgChart1"/>
    <dgm:cxn modelId="{2C73966A-1031-4BF7-B61F-23577AF7307B}" type="presParOf" srcId="{A12156F1-112F-4150-9F72-792F730C3DD6}" destId="{E68CB93C-5419-4372-80B1-5F520542933F}" srcOrd="1" destOrd="0" presId="urn:microsoft.com/office/officeart/2005/8/layout/orgChart1"/>
    <dgm:cxn modelId="{23AC896D-2626-4969-A21C-9AEEFEFC6372}" type="presParOf" srcId="{7F43B3E7-5BA0-4B69-AAB8-F0EC05852315}" destId="{F99F6F84-DE58-4332-A18F-C4EBFC543AFB}" srcOrd="1" destOrd="0" presId="urn:microsoft.com/office/officeart/2005/8/layout/orgChart1"/>
    <dgm:cxn modelId="{66837A91-4C40-4567-8939-2054A79658ED}" type="presParOf" srcId="{7F43B3E7-5BA0-4B69-AAB8-F0EC05852315}" destId="{4417E344-AB8E-43BE-B156-0644A32C0F91}" srcOrd="2" destOrd="0" presId="urn:microsoft.com/office/officeart/2005/8/layout/orgChart1"/>
    <dgm:cxn modelId="{B27A55C5-6549-4E6F-984F-2754A7C6C27C}" type="presParOf" srcId="{03ACEEEB-A4A4-4277-A15F-18AEDBC62F7D}" destId="{2A85651B-44B5-4B6A-A07E-1445A8D722D3}" srcOrd="2" destOrd="0" presId="urn:microsoft.com/office/officeart/2005/8/layout/orgChart1"/>
    <dgm:cxn modelId="{95A2BBAA-E7C9-4F76-86BE-D6B8EA6902A6}" type="presParOf" srcId="{03ACEEEB-A4A4-4277-A15F-18AEDBC62F7D}" destId="{14584718-A21D-4014-94DD-1F0721D260CF}" srcOrd="3" destOrd="0" presId="urn:microsoft.com/office/officeart/2005/8/layout/orgChart1"/>
    <dgm:cxn modelId="{F7D1CD16-79D3-4638-A7BA-0529E6E3F6DB}" type="presParOf" srcId="{14584718-A21D-4014-94DD-1F0721D260CF}" destId="{83D9BF39-5E9F-425D-B961-43D740AC57B7}" srcOrd="0" destOrd="0" presId="urn:microsoft.com/office/officeart/2005/8/layout/orgChart1"/>
    <dgm:cxn modelId="{55CA6B86-D1FF-4230-9568-046A78F85FEA}" type="presParOf" srcId="{83D9BF39-5E9F-425D-B961-43D740AC57B7}" destId="{7157D719-D2AD-4666-9505-085E71477610}" srcOrd="0" destOrd="0" presId="urn:microsoft.com/office/officeart/2005/8/layout/orgChart1"/>
    <dgm:cxn modelId="{CBBE9918-185C-43AE-86A8-D076E3A415B3}" type="presParOf" srcId="{83D9BF39-5E9F-425D-B961-43D740AC57B7}" destId="{B60676AE-097C-4C43-8A1F-02644A62BB95}" srcOrd="1" destOrd="0" presId="urn:microsoft.com/office/officeart/2005/8/layout/orgChart1"/>
    <dgm:cxn modelId="{17DA67E2-CC48-4236-82B7-47482AEDFCDD}" type="presParOf" srcId="{14584718-A21D-4014-94DD-1F0721D260CF}" destId="{B0F62950-6CDB-4349-95DA-B7B5DCE7A7C5}" srcOrd="1" destOrd="0" presId="urn:microsoft.com/office/officeart/2005/8/layout/orgChart1"/>
    <dgm:cxn modelId="{B6A7833C-5ED5-40A5-AED3-7A247C7EFCB4}" type="presParOf" srcId="{14584718-A21D-4014-94DD-1F0721D260CF}" destId="{76891712-8231-4F8E-BC15-A37A97C8494D}" srcOrd="2" destOrd="0" presId="urn:microsoft.com/office/officeart/2005/8/layout/orgChart1"/>
    <dgm:cxn modelId="{215DD799-EC6D-4092-80A5-1E433206A1AC}" type="presParOf" srcId="{1FDB82C6-6C8A-4BA6-A48E-2ECC5F0B636F}" destId="{86DD4CDB-78ED-4F51-BB26-394282EB7A2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1FE7D-943D-4FE0-B5DD-2E5AE8EE9BC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C1A469-5BA5-4DDB-BD47-0AEEA586000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ПК</a:t>
          </a:r>
          <a:endParaRPr lang="ru-RU" dirty="0">
            <a:solidFill>
              <a:schemeClr val="tx1"/>
            </a:solidFill>
          </a:endParaRPr>
        </a:p>
      </dgm:t>
    </dgm:pt>
    <dgm:pt modelId="{ED8E003E-BEB4-41FA-91BF-EEE0A486491C}" type="parTrans" cxnId="{C37B2805-5C4B-497B-ADBC-223ECC6403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9309C5-63F2-47B2-A732-561D01AC6949}" type="sibTrans" cxnId="{C37B2805-5C4B-497B-ADBC-223ECC6403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7D684B-3229-46C5-81BD-BBB6D8B4335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внешние устройства</a:t>
          </a:r>
          <a:endParaRPr lang="ru-RU" dirty="0">
            <a:solidFill>
              <a:schemeClr val="tx1"/>
            </a:solidFill>
          </a:endParaRPr>
        </a:p>
      </dgm:t>
    </dgm:pt>
    <dgm:pt modelId="{91CBE869-27F2-4206-9E7D-A2568DF40086}" type="parTrans" cxnId="{2EE7C8AA-B5DA-447B-A977-C605EB9281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317474-29E7-4A54-AF84-48A9E64277DB}" type="sibTrans" cxnId="{2EE7C8AA-B5DA-447B-A977-C605EB9281A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8C139B-3F23-4794-BB05-4D5CC17D91A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Устройства ввода</a:t>
          </a:r>
          <a:endParaRPr lang="ru-RU" dirty="0">
            <a:solidFill>
              <a:schemeClr val="tx1"/>
            </a:solidFill>
          </a:endParaRPr>
        </a:p>
      </dgm:t>
    </dgm:pt>
    <dgm:pt modelId="{AC8C7D38-3574-445B-88D6-459B044137C5}" type="parTrans" cxnId="{7367B1D8-D9EA-4C74-B8A8-A013C45E5A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D76B76-3D1C-4658-9C37-CE2DC45A7824}" type="sibTrans" cxnId="{7367B1D8-D9EA-4C74-B8A8-A013C45E5A9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27B79A-51DF-4643-BE15-4C3A1919009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Устройства вывода</a:t>
          </a:r>
          <a:endParaRPr lang="ru-RU" dirty="0">
            <a:solidFill>
              <a:schemeClr val="tx1"/>
            </a:solidFill>
          </a:endParaRPr>
        </a:p>
      </dgm:t>
    </dgm:pt>
    <dgm:pt modelId="{9AB0C054-42FE-4CF4-B5DF-33D0B6B1DF30}" type="parTrans" cxnId="{B545CECB-23D9-48D6-BF0C-94396F5435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5BEBCA-57B3-4155-8A02-55AEFADA931C}" type="sibTrans" cxnId="{B545CECB-23D9-48D6-BF0C-94396F5435A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11E3D5-452E-4F9A-B000-2D9B4B910B2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внутренние устройства</a:t>
          </a:r>
          <a:endParaRPr lang="ru-RU" dirty="0">
            <a:solidFill>
              <a:schemeClr val="tx1"/>
            </a:solidFill>
          </a:endParaRPr>
        </a:p>
      </dgm:t>
    </dgm:pt>
    <dgm:pt modelId="{F928ACE6-3097-4400-BECC-05700469CE27}" type="parTrans" cxnId="{99B0F90E-AB30-424D-AF29-17D766D787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189AB-88A7-44E1-8BB1-D52999664EDA}" type="sibTrans" cxnId="{99B0F90E-AB30-424D-AF29-17D766D7871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161392-860D-4691-9879-F8671FFA6CD1}" type="pres">
      <dgm:prSet presAssocID="{C9C1FE7D-943D-4FE0-B5DD-2E5AE8EE9B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F10D38-E67E-4152-8896-5FFDD19D0C4B}" type="pres">
      <dgm:prSet presAssocID="{ADC1A469-5BA5-4DDB-BD47-0AEEA5860005}" presName="root1" presStyleCnt="0"/>
      <dgm:spPr/>
    </dgm:pt>
    <dgm:pt modelId="{EA13C9A2-6E05-4258-876F-1BD29BE6EE38}" type="pres">
      <dgm:prSet presAssocID="{ADC1A469-5BA5-4DDB-BD47-0AEEA586000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FCC95E-89FA-42A0-9C3F-6D34F1333933}" type="pres">
      <dgm:prSet presAssocID="{ADC1A469-5BA5-4DDB-BD47-0AEEA5860005}" presName="level2hierChild" presStyleCnt="0"/>
      <dgm:spPr/>
    </dgm:pt>
    <dgm:pt modelId="{4916715F-4F29-4D7D-AE73-7201D0A39F31}" type="pres">
      <dgm:prSet presAssocID="{91CBE869-27F2-4206-9E7D-A2568DF40086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EFC39A6-4286-4B60-B96E-37A5F2812935}" type="pres">
      <dgm:prSet presAssocID="{91CBE869-27F2-4206-9E7D-A2568DF40086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BFA55B6-D481-45B8-A0FC-00237B670B6B}" type="pres">
      <dgm:prSet presAssocID="{417D684B-3229-46C5-81BD-BBB6D8B4335A}" presName="root2" presStyleCnt="0"/>
      <dgm:spPr/>
    </dgm:pt>
    <dgm:pt modelId="{099CD626-9FB8-4A53-AE58-6F90F3473E11}" type="pres">
      <dgm:prSet presAssocID="{417D684B-3229-46C5-81BD-BBB6D8B4335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3A9AE-2576-4DC1-ADB4-31BF154C9BF9}" type="pres">
      <dgm:prSet presAssocID="{417D684B-3229-46C5-81BD-BBB6D8B4335A}" presName="level3hierChild" presStyleCnt="0"/>
      <dgm:spPr/>
    </dgm:pt>
    <dgm:pt modelId="{8A97561E-C04D-413E-836B-87753924F9FC}" type="pres">
      <dgm:prSet presAssocID="{AC8C7D38-3574-445B-88D6-459B044137C5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7351D845-4403-4B5E-89F8-C41F9838C8FA}" type="pres">
      <dgm:prSet presAssocID="{AC8C7D38-3574-445B-88D6-459B044137C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52DCC7AD-342C-4EA5-A122-2AA3F5BB680E}" type="pres">
      <dgm:prSet presAssocID="{5A8C139B-3F23-4794-BB05-4D5CC17D91A3}" presName="root2" presStyleCnt="0"/>
      <dgm:spPr/>
    </dgm:pt>
    <dgm:pt modelId="{F01673D7-11D5-4189-9C2C-AA7FC3CA61F1}" type="pres">
      <dgm:prSet presAssocID="{5A8C139B-3F23-4794-BB05-4D5CC17D91A3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C69875-6DD9-47F0-985A-041EADD719F2}" type="pres">
      <dgm:prSet presAssocID="{5A8C139B-3F23-4794-BB05-4D5CC17D91A3}" presName="level3hierChild" presStyleCnt="0"/>
      <dgm:spPr/>
    </dgm:pt>
    <dgm:pt modelId="{5A79A7FB-D180-489C-B7F5-79208A75B89F}" type="pres">
      <dgm:prSet presAssocID="{9AB0C054-42FE-4CF4-B5DF-33D0B6B1DF30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6F999FC2-6871-40D8-B964-498F666D03C0}" type="pres">
      <dgm:prSet presAssocID="{9AB0C054-42FE-4CF4-B5DF-33D0B6B1DF30}" presName="connTx" presStyleLbl="parChTrans1D3" presStyleIdx="1" presStyleCnt="2"/>
      <dgm:spPr/>
      <dgm:t>
        <a:bodyPr/>
        <a:lstStyle/>
        <a:p>
          <a:endParaRPr lang="ru-RU"/>
        </a:p>
      </dgm:t>
    </dgm:pt>
    <dgm:pt modelId="{819C8A79-4FC4-4A3B-BE1A-EAA5D101674B}" type="pres">
      <dgm:prSet presAssocID="{BE27B79A-51DF-4643-BE15-4C3A19190098}" presName="root2" presStyleCnt="0"/>
      <dgm:spPr/>
    </dgm:pt>
    <dgm:pt modelId="{1825862D-232F-4DC8-B472-506D7D912DFD}" type="pres">
      <dgm:prSet presAssocID="{BE27B79A-51DF-4643-BE15-4C3A19190098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3EAC9C-6C64-4146-98A4-645944A331C6}" type="pres">
      <dgm:prSet presAssocID="{BE27B79A-51DF-4643-BE15-4C3A19190098}" presName="level3hierChild" presStyleCnt="0"/>
      <dgm:spPr/>
    </dgm:pt>
    <dgm:pt modelId="{EF2E9907-B38A-426B-993B-997B741E3A5B}" type="pres">
      <dgm:prSet presAssocID="{F928ACE6-3097-4400-BECC-05700469CE2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71CF0EF-D552-4A57-8583-7FD1E07BCE75}" type="pres">
      <dgm:prSet presAssocID="{F928ACE6-3097-4400-BECC-05700469CE2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3672F65-27BD-4DBB-9208-2469151051F7}" type="pres">
      <dgm:prSet presAssocID="{4C11E3D5-452E-4F9A-B000-2D9B4B910B2C}" presName="root2" presStyleCnt="0"/>
      <dgm:spPr/>
    </dgm:pt>
    <dgm:pt modelId="{7BC2BBE5-6CCB-4E85-8FD5-DC046D43BB68}" type="pres">
      <dgm:prSet presAssocID="{4C11E3D5-452E-4F9A-B000-2D9B4B910B2C}" presName="LevelTwoTextNode" presStyleLbl="node2" presStyleIdx="1" presStyleCnt="2" custLinFactNeighborX="-1731" custLinFactNeighborY="389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B2FF54-16D7-428C-919B-1EAEC2322287}" type="pres">
      <dgm:prSet presAssocID="{4C11E3D5-452E-4F9A-B000-2D9B4B910B2C}" presName="level3hierChild" presStyleCnt="0"/>
      <dgm:spPr/>
    </dgm:pt>
  </dgm:ptLst>
  <dgm:cxnLst>
    <dgm:cxn modelId="{E4580A4C-B8A2-4729-B748-985EE19D92F6}" type="presOf" srcId="{AC8C7D38-3574-445B-88D6-459B044137C5}" destId="{7351D845-4403-4B5E-89F8-C41F9838C8FA}" srcOrd="1" destOrd="0" presId="urn:microsoft.com/office/officeart/2005/8/layout/hierarchy2"/>
    <dgm:cxn modelId="{848E3F25-8682-44C0-95D6-96EACC05309C}" type="presOf" srcId="{417D684B-3229-46C5-81BD-BBB6D8B4335A}" destId="{099CD626-9FB8-4A53-AE58-6F90F3473E11}" srcOrd="0" destOrd="0" presId="urn:microsoft.com/office/officeart/2005/8/layout/hierarchy2"/>
    <dgm:cxn modelId="{5EBD32F9-7702-46D1-9F5F-3F9B84CB7933}" type="presOf" srcId="{5A8C139B-3F23-4794-BB05-4D5CC17D91A3}" destId="{F01673D7-11D5-4189-9C2C-AA7FC3CA61F1}" srcOrd="0" destOrd="0" presId="urn:microsoft.com/office/officeart/2005/8/layout/hierarchy2"/>
    <dgm:cxn modelId="{C37B2805-5C4B-497B-ADBC-223ECC6403CF}" srcId="{C9C1FE7D-943D-4FE0-B5DD-2E5AE8EE9BC7}" destId="{ADC1A469-5BA5-4DDB-BD47-0AEEA5860005}" srcOrd="0" destOrd="0" parTransId="{ED8E003E-BEB4-41FA-91BF-EEE0A486491C}" sibTransId="{8B9309C5-63F2-47B2-A732-561D01AC6949}"/>
    <dgm:cxn modelId="{99B0F90E-AB30-424D-AF29-17D766D78715}" srcId="{ADC1A469-5BA5-4DDB-BD47-0AEEA5860005}" destId="{4C11E3D5-452E-4F9A-B000-2D9B4B910B2C}" srcOrd="1" destOrd="0" parTransId="{F928ACE6-3097-4400-BECC-05700469CE27}" sibTransId="{07E189AB-88A7-44E1-8BB1-D52999664EDA}"/>
    <dgm:cxn modelId="{5E01E5FF-ED3E-46E4-AD04-1FFD61EDF6B3}" type="presOf" srcId="{C9C1FE7D-943D-4FE0-B5DD-2E5AE8EE9BC7}" destId="{9B161392-860D-4691-9879-F8671FFA6CD1}" srcOrd="0" destOrd="0" presId="urn:microsoft.com/office/officeart/2005/8/layout/hierarchy2"/>
    <dgm:cxn modelId="{6A64D3BF-2CA9-43E8-AB8D-352FB5F159F1}" type="presOf" srcId="{F928ACE6-3097-4400-BECC-05700469CE27}" destId="{EF2E9907-B38A-426B-993B-997B741E3A5B}" srcOrd="0" destOrd="0" presId="urn:microsoft.com/office/officeart/2005/8/layout/hierarchy2"/>
    <dgm:cxn modelId="{B545CECB-23D9-48D6-BF0C-94396F5435A6}" srcId="{417D684B-3229-46C5-81BD-BBB6D8B4335A}" destId="{BE27B79A-51DF-4643-BE15-4C3A19190098}" srcOrd="1" destOrd="0" parTransId="{9AB0C054-42FE-4CF4-B5DF-33D0B6B1DF30}" sibTransId="{B55BEBCA-57B3-4155-8A02-55AEFADA931C}"/>
    <dgm:cxn modelId="{B3FBB70A-83C1-4663-90A6-041C7D105F5A}" type="presOf" srcId="{BE27B79A-51DF-4643-BE15-4C3A19190098}" destId="{1825862D-232F-4DC8-B472-506D7D912DFD}" srcOrd="0" destOrd="0" presId="urn:microsoft.com/office/officeart/2005/8/layout/hierarchy2"/>
    <dgm:cxn modelId="{98999434-08B3-40CE-9B39-C0723986DA67}" type="presOf" srcId="{9AB0C054-42FE-4CF4-B5DF-33D0B6B1DF30}" destId="{5A79A7FB-D180-489C-B7F5-79208A75B89F}" srcOrd="0" destOrd="0" presId="urn:microsoft.com/office/officeart/2005/8/layout/hierarchy2"/>
    <dgm:cxn modelId="{8C14C83F-775C-4B35-8C92-DA7E2AB1ABA9}" type="presOf" srcId="{9AB0C054-42FE-4CF4-B5DF-33D0B6B1DF30}" destId="{6F999FC2-6871-40D8-B964-498F666D03C0}" srcOrd="1" destOrd="0" presId="urn:microsoft.com/office/officeart/2005/8/layout/hierarchy2"/>
    <dgm:cxn modelId="{C86DA473-71A6-433A-8038-A7059B99265E}" type="presOf" srcId="{91CBE869-27F2-4206-9E7D-A2568DF40086}" destId="{6EFC39A6-4286-4B60-B96E-37A5F2812935}" srcOrd="1" destOrd="0" presId="urn:microsoft.com/office/officeart/2005/8/layout/hierarchy2"/>
    <dgm:cxn modelId="{7367B1D8-D9EA-4C74-B8A8-A013C45E5A99}" srcId="{417D684B-3229-46C5-81BD-BBB6D8B4335A}" destId="{5A8C139B-3F23-4794-BB05-4D5CC17D91A3}" srcOrd="0" destOrd="0" parTransId="{AC8C7D38-3574-445B-88D6-459B044137C5}" sibTransId="{27D76B76-3D1C-4658-9C37-CE2DC45A7824}"/>
    <dgm:cxn modelId="{F5BF2D23-B49C-489D-8405-01F256AABF77}" type="presOf" srcId="{AC8C7D38-3574-445B-88D6-459B044137C5}" destId="{8A97561E-C04D-413E-836B-87753924F9FC}" srcOrd="0" destOrd="0" presId="urn:microsoft.com/office/officeart/2005/8/layout/hierarchy2"/>
    <dgm:cxn modelId="{2EE7C8AA-B5DA-447B-A977-C605EB9281AB}" srcId="{ADC1A469-5BA5-4DDB-BD47-0AEEA5860005}" destId="{417D684B-3229-46C5-81BD-BBB6D8B4335A}" srcOrd="0" destOrd="0" parTransId="{91CBE869-27F2-4206-9E7D-A2568DF40086}" sibTransId="{14317474-29E7-4A54-AF84-48A9E64277DB}"/>
    <dgm:cxn modelId="{39E20D4F-EEDC-4DA5-81E5-D970DB8230E0}" type="presOf" srcId="{91CBE869-27F2-4206-9E7D-A2568DF40086}" destId="{4916715F-4F29-4D7D-AE73-7201D0A39F31}" srcOrd="0" destOrd="0" presId="urn:microsoft.com/office/officeart/2005/8/layout/hierarchy2"/>
    <dgm:cxn modelId="{9F5706E9-5245-444B-8B8F-BB2A9165DB12}" type="presOf" srcId="{F928ACE6-3097-4400-BECC-05700469CE27}" destId="{471CF0EF-D552-4A57-8583-7FD1E07BCE75}" srcOrd="1" destOrd="0" presId="urn:microsoft.com/office/officeart/2005/8/layout/hierarchy2"/>
    <dgm:cxn modelId="{C46A4BFB-F8C9-4AED-AD98-AA0940620794}" type="presOf" srcId="{ADC1A469-5BA5-4DDB-BD47-0AEEA5860005}" destId="{EA13C9A2-6E05-4258-876F-1BD29BE6EE38}" srcOrd="0" destOrd="0" presId="urn:microsoft.com/office/officeart/2005/8/layout/hierarchy2"/>
    <dgm:cxn modelId="{811CDE6D-4ED6-4556-A70D-82DC9BEAFD95}" type="presOf" srcId="{4C11E3D5-452E-4F9A-B000-2D9B4B910B2C}" destId="{7BC2BBE5-6CCB-4E85-8FD5-DC046D43BB68}" srcOrd="0" destOrd="0" presId="urn:microsoft.com/office/officeart/2005/8/layout/hierarchy2"/>
    <dgm:cxn modelId="{8005F067-E525-4A11-8672-06DE774B266F}" type="presParOf" srcId="{9B161392-860D-4691-9879-F8671FFA6CD1}" destId="{4FF10D38-E67E-4152-8896-5FFDD19D0C4B}" srcOrd="0" destOrd="0" presId="urn:microsoft.com/office/officeart/2005/8/layout/hierarchy2"/>
    <dgm:cxn modelId="{BCE99792-3FEF-4271-9A7D-AD518694E7B4}" type="presParOf" srcId="{4FF10D38-E67E-4152-8896-5FFDD19D0C4B}" destId="{EA13C9A2-6E05-4258-876F-1BD29BE6EE38}" srcOrd="0" destOrd="0" presId="urn:microsoft.com/office/officeart/2005/8/layout/hierarchy2"/>
    <dgm:cxn modelId="{C502D100-1063-4212-BDF6-B23AA283B4FB}" type="presParOf" srcId="{4FF10D38-E67E-4152-8896-5FFDD19D0C4B}" destId="{BFFCC95E-89FA-42A0-9C3F-6D34F1333933}" srcOrd="1" destOrd="0" presId="urn:microsoft.com/office/officeart/2005/8/layout/hierarchy2"/>
    <dgm:cxn modelId="{15B495E2-1602-4BB8-B16E-8FC2953D4B25}" type="presParOf" srcId="{BFFCC95E-89FA-42A0-9C3F-6D34F1333933}" destId="{4916715F-4F29-4D7D-AE73-7201D0A39F31}" srcOrd="0" destOrd="0" presId="urn:microsoft.com/office/officeart/2005/8/layout/hierarchy2"/>
    <dgm:cxn modelId="{2CDA38E9-28D6-4D97-920F-0B59668BCBB6}" type="presParOf" srcId="{4916715F-4F29-4D7D-AE73-7201D0A39F31}" destId="{6EFC39A6-4286-4B60-B96E-37A5F2812935}" srcOrd="0" destOrd="0" presId="urn:microsoft.com/office/officeart/2005/8/layout/hierarchy2"/>
    <dgm:cxn modelId="{D5CD7496-9255-4263-85D5-AD4C4758720A}" type="presParOf" srcId="{BFFCC95E-89FA-42A0-9C3F-6D34F1333933}" destId="{5BFA55B6-D481-45B8-A0FC-00237B670B6B}" srcOrd="1" destOrd="0" presId="urn:microsoft.com/office/officeart/2005/8/layout/hierarchy2"/>
    <dgm:cxn modelId="{6919BD4E-D111-47EF-A16F-99EF952EB9C3}" type="presParOf" srcId="{5BFA55B6-D481-45B8-A0FC-00237B670B6B}" destId="{099CD626-9FB8-4A53-AE58-6F90F3473E11}" srcOrd="0" destOrd="0" presId="urn:microsoft.com/office/officeart/2005/8/layout/hierarchy2"/>
    <dgm:cxn modelId="{DA77EA33-6A0A-40DA-97FE-5FA351C20EF6}" type="presParOf" srcId="{5BFA55B6-D481-45B8-A0FC-00237B670B6B}" destId="{B473A9AE-2576-4DC1-ADB4-31BF154C9BF9}" srcOrd="1" destOrd="0" presId="urn:microsoft.com/office/officeart/2005/8/layout/hierarchy2"/>
    <dgm:cxn modelId="{41144763-21B5-47BD-AFBB-4CB793B9BAC4}" type="presParOf" srcId="{B473A9AE-2576-4DC1-ADB4-31BF154C9BF9}" destId="{8A97561E-C04D-413E-836B-87753924F9FC}" srcOrd="0" destOrd="0" presId="urn:microsoft.com/office/officeart/2005/8/layout/hierarchy2"/>
    <dgm:cxn modelId="{DA7062E0-082C-475A-A729-149CEE33C371}" type="presParOf" srcId="{8A97561E-C04D-413E-836B-87753924F9FC}" destId="{7351D845-4403-4B5E-89F8-C41F9838C8FA}" srcOrd="0" destOrd="0" presId="urn:microsoft.com/office/officeart/2005/8/layout/hierarchy2"/>
    <dgm:cxn modelId="{B86CC45E-60BF-4135-8ABB-1AD705BC7405}" type="presParOf" srcId="{B473A9AE-2576-4DC1-ADB4-31BF154C9BF9}" destId="{52DCC7AD-342C-4EA5-A122-2AA3F5BB680E}" srcOrd="1" destOrd="0" presId="urn:microsoft.com/office/officeart/2005/8/layout/hierarchy2"/>
    <dgm:cxn modelId="{BFF1A764-96EF-4DA9-AEF2-4C72AC1B5F7D}" type="presParOf" srcId="{52DCC7AD-342C-4EA5-A122-2AA3F5BB680E}" destId="{F01673D7-11D5-4189-9C2C-AA7FC3CA61F1}" srcOrd="0" destOrd="0" presId="urn:microsoft.com/office/officeart/2005/8/layout/hierarchy2"/>
    <dgm:cxn modelId="{A71F6109-D468-45BB-9083-FAB7A33F8A60}" type="presParOf" srcId="{52DCC7AD-342C-4EA5-A122-2AA3F5BB680E}" destId="{5EC69875-6DD9-47F0-985A-041EADD719F2}" srcOrd="1" destOrd="0" presId="urn:microsoft.com/office/officeart/2005/8/layout/hierarchy2"/>
    <dgm:cxn modelId="{94832CFE-1F84-4D48-8C91-C01C80D17171}" type="presParOf" srcId="{B473A9AE-2576-4DC1-ADB4-31BF154C9BF9}" destId="{5A79A7FB-D180-489C-B7F5-79208A75B89F}" srcOrd="2" destOrd="0" presId="urn:microsoft.com/office/officeart/2005/8/layout/hierarchy2"/>
    <dgm:cxn modelId="{0DBE8C92-6047-404C-AF20-DC4DBCE08602}" type="presParOf" srcId="{5A79A7FB-D180-489C-B7F5-79208A75B89F}" destId="{6F999FC2-6871-40D8-B964-498F666D03C0}" srcOrd="0" destOrd="0" presId="urn:microsoft.com/office/officeart/2005/8/layout/hierarchy2"/>
    <dgm:cxn modelId="{3F5E7228-786E-422A-ADB2-EAB40AFA49CF}" type="presParOf" srcId="{B473A9AE-2576-4DC1-ADB4-31BF154C9BF9}" destId="{819C8A79-4FC4-4A3B-BE1A-EAA5D101674B}" srcOrd="3" destOrd="0" presId="urn:microsoft.com/office/officeart/2005/8/layout/hierarchy2"/>
    <dgm:cxn modelId="{53FF2503-EB6F-48F1-BFD8-951DCC0525EE}" type="presParOf" srcId="{819C8A79-4FC4-4A3B-BE1A-EAA5D101674B}" destId="{1825862D-232F-4DC8-B472-506D7D912DFD}" srcOrd="0" destOrd="0" presId="urn:microsoft.com/office/officeart/2005/8/layout/hierarchy2"/>
    <dgm:cxn modelId="{E0FDD362-1E83-47EA-9440-D06E91330BFB}" type="presParOf" srcId="{819C8A79-4FC4-4A3B-BE1A-EAA5D101674B}" destId="{683EAC9C-6C64-4146-98A4-645944A331C6}" srcOrd="1" destOrd="0" presId="urn:microsoft.com/office/officeart/2005/8/layout/hierarchy2"/>
    <dgm:cxn modelId="{AE23495F-C876-409F-8552-D7EDA8804221}" type="presParOf" srcId="{BFFCC95E-89FA-42A0-9C3F-6D34F1333933}" destId="{EF2E9907-B38A-426B-993B-997B741E3A5B}" srcOrd="2" destOrd="0" presId="urn:microsoft.com/office/officeart/2005/8/layout/hierarchy2"/>
    <dgm:cxn modelId="{F9504C3B-0D84-4CAF-A2D5-3E74E11C5F85}" type="presParOf" srcId="{EF2E9907-B38A-426B-993B-997B741E3A5B}" destId="{471CF0EF-D552-4A57-8583-7FD1E07BCE75}" srcOrd="0" destOrd="0" presId="urn:microsoft.com/office/officeart/2005/8/layout/hierarchy2"/>
    <dgm:cxn modelId="{574CEC73-E1FB-4A55-BDD7-A27B75D1A4F4}" type="presParOf" srcId="{BFFCC95E-89FA-42A0-9C3F-6D34F1333933}" destId="{53672F65-27BD-4DBB-9208-2469151051F7}" srcOrd="3" destOrd="0" presId="urn:microsoft.com/office/officeart/2005/8/layout/hierarchy2"/>
    <dgm:cxn modelId="{66C88575-EE53-482E-A8B4-CD486986E538}" type="presParOf" srcId="{53672F65-27BD-4DBB-9208-2469151051F7}" destId="{7BC2BBE5-6CCB-4E85-8FD5-DC046D43BB68}" srcOrd="0" destOrd="0" presId="urn:microsoft.com/office/officeart/2005/8/layout/hierarchy2"/>
    <dgm:cxn modelId="{233EF716-0442-477E-9FCD-5DC72E008063}" type="presParOf" srcId="{53672F65-27BD-4DBB-9208-2469151051F7}" destId="{35B2FF54-16D7-428C-919B-1EAEC23222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C8394-5215-40CF-B832-258E0A994F5E}">
      <dsp:nvSpPr>
        <dsp:cNvPr id="0" name=""/>
        <dsp:cNvSpPr/>
      </dsp:nvSpPr>
      <dsp:spPr>
        <a:xfrm>
          <a:off x="4736" y="2567409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Микро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ЭВМ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7027" y="2599700"/>
        <a:ext cx="2140405" cy="1037911"/>
      </dsp:txXfrm>
    </dsp:sp>
    <dsp:sp modelId="{456F1D0B-77CF-4DA0-BA85-9A1A63B8F06E}">
      <dsp:nvSpPr>
        <dsp:cNvPr id="0" name=""/>
        <dsp:cNvSpPr/>
      </dsp:nvSpPr>
      <dsp:spPr>
        <a:xfrm>
          <a:off x="2209723" y="3102747"/>
          <a:ext cx="881994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881994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2628671" y="3096606"/>
        <a:ext cx="44099" cy="44099"/>
      </dsp:txXfrm>
    </dsp:sp>
    <dsp:sp modelId="{B7DF1C9E-A218-4771-9D1F-2E559BC28610}">
      <dsp:nvSpPr>
        <dsp:cNvPr id="0" name=""/>
        <dsp:cNvSpPr/>
      </dsp:nvSpPr>
      <dsp:spPr>
        <a:xfrm>
          <a:off x="3091718" y="2567409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переносные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3124009" y="2599700"/>
        <a:ext cx="2140405" cy="1037911"/>
      </dsp:txXfrm>
    </dsp:sp>
    <dsp:sp modelId="{211DE570-6EEE-46A0-9712-95CC89F7F661}">
      <dsp:nvSpPr>
        <dsp:cNvPr id="0" name=""/>
        <dsp:cNvSpPr/>
      </dsp:nvSpPr>
      <dsp:spPr>
        <a:xfrm rot="17350740">
          <a:off x="4395329" y="1834880"/>
          <a:ext cx="2684747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684747" y="15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>
        <a:off x="5670584" y="1783669"/>
        <a:ext cx="134237" cy="134237"/>
      </dsp:txXfrm>
    </dsp:sp>
    <dsp:sp modelId="{3178C6CD-A3F6-4A03-B381-1046DF000C06}">
      <dsp:nvSpPr>
        <dsp:cNvPr id="0" name=""/>
        <dsp:cNvSpPr/>
      </dsp:nvSpPr>
      <dsp:spPr>
        <a:xfrm>
          <a:off x="6178700" y="31673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ноутбуки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210991" y="63964"/>
        <a:ext cx="2140405" cy="1037911"/>
      </dsp:txXfrm>
    </dsp:sp>
    <dsp:sp modelId="{CEEF066D-D580-4F2B-96D4-B3CDB4EA8867}">
      <dsp:nvSpPr>
        <dsp:cNvPr id="0" name=""/>
        <dsp:cNvSpPr/>
      </dsp:nvSpPr>
      <dsp:spPr>
        <a:xfrm rot="18289469">
          <a:off x="4965465" y="2468813"/>
          <a:ext cx="1544475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544475" y="15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699091" y="2446110"/>
        <a:ext cx="77223" cy="77223"/>
      </dsp:txXfrm>
    </dsp:sp>
    <dsp:sp modelId="{49736258-5272-4BF1-8B03-E0C9D6401C0F}">
      <dsp:nvSpPr>
        <dsp:cNvPr id="0" name=""/>
        <dsp:cNvSpPr/>
      </dsp:nvSpPr>
      <dsp:spPr>
        <a:xfrm>
          <a:off x="6178700" y="1299541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нетбуки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210991" y="1331832"/>
        <a:ext cx="2140405" cy="1037911"/>
      </dsp:txXfrm>
    </dsp:sp>
    <dsp:sp modelId="{FE40A922-1589-4D4B-9F41-966C289646D6}">
      <dsp:nvSpPr>
        <dsp:cNvPr id="0" name=""/>
        <dsp:cNvSpPr/>
      </dsp:nvSpPr>
      <dsp:spPr>
        <a:xfrm>
          <a:off x="5296705" y="3102747"/>
          <a:ext cx="881994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881994" y="15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715653" y="3096606"/>
        <a:ext cx="44099" cy="44099"/>
      </dsp:txXfrm>
    </dsp:sp>
    <dsp:sp modelId="{2C7FF9BD-320E-4569-BD18-0B3A4BCE736C}">
      <dsp:nvSpPr>
        <dsp:cNvPr id="0" name=""/>
        <dsp:cNvSpPr/>
      </dsp:nvSpPr>
      <dsp:spPr>
        <a:xfrm>
          <a:off x="6178700" y="2567409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Планшетные ПК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210991" y="2599700"/>
        <a:ext cx="2140405" cy="1037911"/>
      </dsp:txXfrm>
    </dsp:sp>
    <dsp:sp modelId="{C867FFF9-03E4-498B-BEAD-2303979098E6}">
      <dsp:nvSpPr>
        <dsp:cNvPr id="0" name=""/>
        <dsp:cNvSpPr/>
      </dsp:nvSpPr>
      <dsp:spPr>
        <a:xfrm rot="3310531">
          <a:off x="4965465" y="3736681"/>
          <a:ext cx="1544475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544475" y="15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699091" y="3713977"/>
        <a:ext cx="77223" cy="77223"/>
      </dsp:txXfrm>
    </dsp:sp>
    <dsp:sp modelId="{2E6C04C6-E543-4FA6-A911-C483E2E1F52B}">
      <dsp:nvSpPr>
        <dsp:cNvPr id="0" name=""/>
        <dsp:cNvSpPr/>
      </dsp:nvSpPr>
      <dsp:spPr>
        <a:xfrm>
          <a:off x="6178700" y="3835276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Органайзеры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210991" y="3867567"/>
        <a:ext cx="2140405" cy="1037911"/>
      </dsp:txXfrm>
    </dsp:sp>
    <dsp:sp modelId="{D110FE2A-C3DD-42DF-A74C-A619C78EDA47}">
      <dsp:nvSpPr>
        <dsp:cNvPr id="0" name=""/>
        <dsp:cNvSpPr/>
      </dsp:nvSpPr>
      <dsp:spPr>
        <a:xfrm rot="4249260">
          <a:off x="4395329" y="4370615"/>
          <a:ext cx="2684747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2684747" y="15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>
            <a:solidFill>
              <a:schemeClr val="tx1"/>
            </a:solidFill>
          </a:endParaRPr>
        </a:p>
      </dsp:txBody>
      <dsp:txXfrm>
        <a:off x="5670584" y="4319404"/>
        <a:ext cx="134237" cy="134237"/>
      </dsp:txXfrm>
    </dsp:sp>
    <dsp:sp modelId="{21139D2D-78E9-4BCC-8B7A-4ED91BC40326}">
      <dsp:nvSpPr>
        <dsp:cNvPr id="0" name=""/>
        <dsp:cNvSpPr/>
      </dsp:nvSpPr>
      <dsp:spPr>
        <a:xfrm>
          <a:off x="6178700" y="5103144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КПК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карманные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210991" y="5135435"/>
        <a:ext cx="2140405" cy="1037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AA8E8-1CFA-4E98-8A39-D90923B7D1DC}">
      <dsp:nvSpPr>
        <dsp:cNvPr id="0" name=""/>
        <dsp:cNvSpPr/>
      </dsp:nvSpPr>
      <dsp:spPr>
        <a:xfrm>
          <a:off x="1217947" y="2205455"/>
          <a:ext cx="2555440" cy="1277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+mn-lt"/>
            </a:rPr>
            <a:t>Компьютер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+mn-lt"/>
            </a:rPr>
            <a:t>(ЭВМ)</a:t>
          </a:r>
          <a:endParaRPr lang="ru-RU" sz="3300" kern="1200" dirty="0">
            <a:solidFill>
              <a:schemeClr val="tx1"/>
            </a:solidFill>
            <a:latin typeface="+mn-lt"/>
          </a:endParaRPr>
        </a:p>
      </dsp:txBody>
      <dsp:txXfrm>
        <a:off x="1255370" y="2242878"/>
        <a:ext cx="2480594" cy="1202874"/>
      </dsp:txXfrm>
    </dsp:sp>
    <dsp:sp modelId="{32C53AD0-CA05-4095-9088-E98780771D81}">
      <dsp:nvSpPr>
        <dsp:cNvPr id="0" name=""/>
        <dsp:cNvSpPr/>
      </dsp:nvSpPr>
      <dsp:spPr>
        <a:xfrm rot="17692822">
          <a:off x="3069696" y="1722067"/>
          <a:ext cx="24295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29558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chemeClr val="tx1"/>
            </a:solidFill>
            <a:latin typeface="+mn-lt"/>
          </a:endParaRPr>
        </a:p>
      </dsp:txBody>
      <dsp:txXfrm>
        <a:off x="4223737" y="1681543"/>
        <a:ext cx="121477" cy="121477"/>
      </dsp:txXfrm>
    </dsp:sp>
    <dsp:sp modelId="{0149F030-E78A-4006-A7F9-DAA02E71A845}">
      <dsp:nvSpPr>
        <dsp:cNvPr id="0" name=""/>
        <dsp:cNvSpPr/>
      </dsp:nvSpPr>
      <dsp:spPr>
        <a:xfrm>
          <a:off x="4795564" y="1388"/>
          <a:ext cx="2555440" cy="1277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+mn-lt"/>
            </a:rPr>
            <a:t>Супер</a:t>
          </a:r>
          <a:endParaRPr lang="ru-RU" sz="3300" kern="1200" dirty="0">
            <a:solidFill>
              <a:schemeClr val="tx1"/>
            </a:solidFill>
            <a:latin typeface="+mn-lt"/>
          </a:endParaRPr>
        </a:p>
      </dsp:txBody>
      <dsp:txXfrm>
        <a:off x="4832987" y="38811"/>
        <a:ext cx="2480594" cy="1202874"/>
      </dsp:txXfrm>
    </dsp:sp>
    <dsp:sp modelId="{1C6287EC-CD97-4BE6-BFD8-500EC85E36E8}">
      <dsp:nvSpPr>
        <dsp:cNvPr id="0" name=""/>
        <dsp:cNvSpPr/>
      </dsp:nvSpPr>
      <dsp:spPr>
        <a:xfrm rot="19457599">
          <a:off x="3655069" y="2456756"/>
          <a:ext cx="12588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58813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4253005" y="2445501"/>
        <a:ext cx="62940" cy="62940"/>
      </dsp:txXfrm>
    </dsp:sp>
    <dsp:sp modelId="{BDB0A6A7-4B21-4A69-A73C-59285F231E23}">
      <dsp:nvSpPr>
        <dsp:cNvPr id="0" name=""/>
        <dsp:cNvSpPr/>
      </dsp:nvSpPr>
      <dsp:spPr>
        <a:xfrm>
          <a:off x="4795564" y="1470766"/>
          <a:ext cx="2555440" cy="1277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+mn-lt"/>
            </a:rPr>
            <a:t>Большие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(</a:t>
          </a:r>
          <a:r>
            <a:rPr lang="ru-RU" sz="3300" kern="1200" dirty="0" err="1" smtClean="0">
              <a:solidFill>
                <a:schemeClr val="tx1"/>
              </a:solidFill>
            </a:rPr>
            <a:t>мейнфрейм</a:t>
          </a:r>
          <a:r>
            <a:rPr lang="ru-RU" sz="3300" kern="1200" dirty="0" smtClean="0">
              <a:solidFill>
                <a:schemeClr val="tx1"/>
              </a:solidFill>
            </a:rPr>
            <a:t>)</a:t>
          </a:r>
          <a:endParaRPr lang="ru-RU" sz="3300" kern="1200" dirty="0" smtClean="0">
            <a:solidFill>
              <a:schemeClr val="tx1"/>
            </a:solidFill>
            <a:latin typeface="+mn-lt"/>
          </a:endParaRPr>
        </a:p>
      </dsp:txBody>
      <dsp:txXfrm>
        <a:off x="4832987" y="1508189"/>
        <a:ext cx="2480594" cy="1202874"/>
      </dsp:txXfrm>
    </dsp:sp>
    <dsp:sp modelId="{2B1EB9E7-BD23-40EF-A244-4C21A1AFE2BA}">
      <dsp:nvSpPr>
        <dsp:cNvPr id="0" name=""/>
        <dsp:cNvSpPr/>
      </dsp:nvSpPr>
      <dsp:spPr>
        <a:xfrm rot="2142401">
          <a:off x="3655069" y="3191445"/>
          <a:ext cx="12588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58813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  <a:latin typeface="+mn-lt"/>
          </a:endParaRPr>
        </a:p>
      </dsp:txBody>
      <dsp:txXfrm>
        <a:off x="4253005" y="3180190"/>
        <a:ext cx="62940" cy="62940"/>
      </dsp:txXfrm>
    </dsp:sp>
    <dsp:sp modelId="{43283B4F-B8E2-4280-A2D3-D953AF499254}">
      <dsp:nvSpPr>
        <dsp:cNvPr id="0" name=""/>
        <dsp:cNvSpPr/>
      </dsp:nvSpPr>
      <dsp:spPr>
        <a:xfrm>
          <a:off x="4795564" y="2940145"/>
          <a:ext cx="2555440" cy="1277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+mn-lt"/>
            </a:rPr>
            <a:t>Малые</a:t>
          </a:r>
          <a:endParaRPr lang="ru-RU" sz="3300" kern="1200" dirty="0">
            <a:solidFill>
              <a:schemeClr val="tx1"/>
            </a:solidFill>
            <a:latin typeface="+mn-lt"/>
          </a:endParaRPr>
        </a:p>
      </dsp:txBody>
      <dsp:txXfrm>
        <a:off x="4832987" y="2977568"/>
        <a:ext cx="2480594" cy="1202874"/>
      </dsp:txXfrm>
    </dsp:sp>
    <dsp:sp modelId="{9C70C0F7-0D66-4ECA-8065-44DF8920D641}">
      <dsp:nvSpPr>
        <dsp:cNvPr id="0" name=""/>
        <dsp:cNvSpPr/>
      </dsp:nvSpPr>
      <dsp:spPr>
        <a:xfrm rot="3907178">
          <a:off x="3069696" y="3926134"/>
          <a:ext cx="242955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29558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chemeClr val="tx1"/>
            </a:solidFill>
            <a:latin typeface="+mn-lt"/>
          </a:endParaRPr>
        </a:p>
      </dsp:txBody>
      <dsp:txXfrm>
        <a:off x="4223737" y="3885610"/>
        <a:ext cx="121477" cy="121477"/>
      </dsp:txXfrm>
    </dsp:sp>
    <dsp:sp modelId="{3D505653-AACB-4D6F-B935-FA9E9B860565}">
      <dsp:nvSpPr>
        <dsp:cNvPr id="0" name=""/>
        <dsp:cNvSpPr/>
      </dsp:nvSpPr>
      <dsp:spPr>
        <a:xfrm>
          <a:off x="4795564" y="4409523"/>
          <a:ext cx="2555440" cy="1277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  <a:latin typeface="+mn-lt"/>
            </a:rPr>
            <a:t>Микро</a:t>
          </a:r>
          <a:endParaRPr lang="ru-RU" sz="3300" kern="1200" dirty="0">
            <a:solidFill>
              <a:schemeClr val="tx1"/>
            </a:solidFill>
            <a:latin typeface="+mn-lt"/>
          </a:endParaRPr>
        </a:p>
      </dsp:txBody>
      <dsp:txXfrm>
        <a:off x="4832987" y="4446946"/>
        <a:ext cx="2480594" cy="1202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C8394-5215-40CF-B832-258E0A994F5E}">
      <dsp:nvSpPr>
        <dsp:cNvPr id="0" name=""/>
        <dsp:cNvSpPr/>
      </dsp:nvSpPr>
      <dsp:spPr>
        <a:xfrm>
          <a:off x="4736" y="2567409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Микро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ЭВМ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7027" y="2599700"/>
        <a:ext cx="2140405" cy="1037911"/>
      </dsp:txXfrm>
    </dsp:sp>
    <dsp:sp modelId="{456F1D0B-77CF-4DA0-BA85-9A1A63B8F06E}">
      <dsp:nvSpPr>
        <dsp:cNvPr id="0" name=""/>
        <dsp:cNvSpPr/>
      </dsp:nvSpPr>
      <dsp:spPr>
        <a:xfrm>
          <a:off x="2209723" y="3102747"/>
          <a:ext cx="881994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881994" y="1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2628671" y="3096606"/>
        <a:ext cx="44099" cy="44099"/>
      </dsp:txXfrm>
    </dsp:sp>
    <dsp:sp modelId="{B7DF1C9E-A218-4771-9D1F-2E559BC28610}">
      <dsp:nvSpPr>
        <dsp:cNvPr id="0" name=""/>
        <dsp:cNvSpPr/>
      </dsp:nvSpPr>
      <dsp:spPr>
        <a:xfrm>
          <a:off x="3091718" y="2567409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стационарные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3124009" y="2599700"/>
        <a:ext cx="2140405" cy="1037911"/>
      </dsp:txXfrm>
    </dsp:sp>
    <dsp:sp modelId="{211DE570-6EEE-46A0-9712-95CC89F7F661}">
      <dsp:nvSpPr>
        <dsp:cNvPr id="0" name=""/>
        <dsp:cNvSpPr/>
      </dsp:nvSpPr>
      <dsp:spPr>
        <a:xfrm rot="18289469">
          <a:off x="4965465" y="2468813"/>
          <a:ext cx="1544475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544475" y="15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699091" y="2446110"/>
        <a:ext cx="77223" cy="77223"/>
      </dsp:txXfrm>
    </dsp:sp>
    <dsp:sp modelId="{3178C6CD-A3F6-4A03-B381-1046DF000C06}">
      <dsp:nvSpPr>
        <dsp:cNvPr id="0" name=""/>
        <dsp:cNvSpPr/>
      </dsp:nvSpPr>
      <dsp:spPr>
        <a:xfrm>
          <a:off x="6178700" y="1299541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Десктопы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Рабочие станции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210991" y="1331832"/>
        <a:ext cx="2140405" cy="1037911"/>
      </dsp:txXfrm>
    </dsp:sp>
    <dsp:sp modelId="{CEEF066D-D580-4F2B-96D4-B3CDB4EA8867}">
      <dsp:nvSpPr>
        <dsp:cNvPr id="0" name=""/>
        <dsp:cNvSpPr/>
      </dsp:nvSpPr>
      <dsp:spPr>
        <a:xfrm>
          <a:off x="5296705" y="3102747"/>
          <a:ext cx="881994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881994" y="15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715653" y="3096606"/>
        <a:ext cx="44099" cy="44099"/>
      </dsp:txXfrm>
    </dsp:sp>
    <dsp:sp modelId="{49736258-5272-4BF1-8B03-E0C9D6401C0F}">
      <dsp:nvSpPr>
        <dsp:cNvPr id="0" name=""/>
        <dsp:cNvSpPr/>
      </dsp:nvSpPr>
      <dsp:spPr>
        <a:xfrm>
          <a:off x="6178700" y="2567409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Моноблоки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210991" y="2599700"/>
        <a:ext cx="2140405" cy="1037911"/>
      </dsp:txXfrm>
    </dsp:sp>
    <dsp:sp modelId="{FE40A922-1589-4D4B-9F41-966C289646D6}">
      <dsp:nvSpPr>
        <dsp:cNvPr id="0" name=""/>
        <dsp:cNvSpPr/>
      </dsp:nvSpPr>
      <dsp:spPr>
        <a:xfrm rot="3310531">
          <a:off x="4965465" y="3736681"/>
          <a:ext cx="1544475" cy="31816"/>
        </a:xfrm>
        <a:custGeom>
          <a:avLst/>
          <a:gdLst/>
          <a:ahLst/>
          <a:cxnLst/>
          <a:rect l="0" t="0" r="0" b="0"/>
          <a:pathLst>
            <a:path>
              <a:moveTo>
                <a:pt x="0" y="15908"/>
              </a:moveTo>
              <a:lnTo>
                <a:pt x="1544475" y="1590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699091" y="3713977"/>
        <a:ext cx="77223" cy="77223"/>
      </dsp:txXfrm>
    </dsp:sp>
    <dsp:sp modelId="{2C7FF9BD-320E-4569-BD18-0B3A4BCE736C}">
      <dsp:nvSpPr>
        <dsp:cNvPr id="0" name=""/>
        <dsp:cNvSpPr/>
      </dsp:nvSpPr>
      <dsp:spPr>
        <a:xfrm>
          <a:off x="6178700" y="3835276"/>
          <a:ext cx="2204987" cy="1102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</a:rPr>
            <a:t>Игровые приставки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6210991" y="3867567"/>
        <a:ext cx="2140405" cy="1037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5651B-44B5-4B6A-A07E-1445A8D722D3}">
      <dsp:nvSpPr>
        <dsp:cNvPr id="0" name=""/>
        <dsp:cNvSpPr/>
      </dsp:nvSpPr>
      <dsp:spPr>
        <a:xfrm>
          <a:off x="4392488" y="2823175"/>
          <a:ext cx="2403777" cy="83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184"/>
              </a:lnTo>
              <a:lnTo>
                <a:pt x="2403777" y="417184"/>
              </a:lnTo>
              <a:lnTo>
                <a:pt x="2403777" y="834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74D0D-C220-4487-81D4-A5E13A9C5F5E}">
      <dsp:nvSpPr>
        <dsp:cNvPr id="0" name=""/>
        <dsp:cNvSpPr/>
      </dsp:nvSpPr>
      <dsp:spPr>
        <a:xfrm>
          <a:off x="1988710" y="2823175"/>
          <a:ext cx="2403777" cy="834368"/>
        </a:xfrm>
        <a:custGeom>
          <a:avLst/>
          <a:gdLst/>
          <a:ahLst/>
          <a:cxnLst/>
          <a:rect l="0" t="0" r="0" b="0"/>
          <a:pathLst>
            <a:path>
              <a:moveTo>
                <a:pt x="2403777" y="0"/>
              </a:moveTo>
              <a:lnTo>
                <a:pt x="2403777" y="417184"/>
              </a:lnTo>
              <a:lnTo>
                <a:pt x="0" y="417184"/>
              </a:lnTo>
              <a:lnTo>
                <a:pt x="0" y="8343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21DF8-8E03-44F9-9913-DF35746CAAFA}">
      <dsp:nvSpPr>
        <dsp:cNvPr id="0" name=""/>
        <dsp:cNvSpPr/>
      </dsp:nvSpPr>
      <dsp:spPr>
        <a:xfrm>
          <a:off x="2405895" y="836582"/>
          <a:ext cx="3973185" cy="1986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tx1"/>
              </a:solidFill>
            </a:rPr>
            <a:t>ПК</a:t>
          </a:r>
          <a:endParaRPr lang="ru-RU" sz="6500" kern="1200" dirty="0">
            <a:solidFill>
              <a:schemeClr val="tx1"/>
            </a:solidFill>
          </a:endParaRPr>
        </a:p>
      </dsp:txBody>
      <dsp:txXfrm>
        <a:off x="2405895" y="836582"/>
        <a:ext cx="3973185" cy="1986592"/>
      </dsp:txXfrm>
    </dsp:sp>
    <dsp:sp modelId="{F2E1A8FF-F2C3-4614-B46F-A424D802BD4E}">
      <dsp:nvSpPr>
        <dsp:cNvPr id="0" name=""/>
        <dsp:cNvSpPr/>
      </dsp:nvSpPr>
      <dsp:spPr>
        <a:xfrm>
          <a:off x="2117" y="3657544"/>
          <a:ext cx="3973185" cy="1986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chemeClr val="tx1"/>
              </a:solidFill>
            </a:rPr>
            <a:t>внутренние устройства</a:t>
          </a:r>
          <a:endParaRPr lang="ru-RU" sz="6000" kern="1200" dirty="0">
            <a:solidFill>
              <a:schemeClr val="tx1"/>
            </a:solidFill>
          </a:endParaRPr>
        </a:p>
      </dsp:txBody>
      <dsp:txXfrm>
        <a:off x="2117" y="3657544"/>
        <a:ext cx="3973185" cy="1986592"/>
      </dsp:txXfrm>
    </dsp:sp>
    <dsp:sp modelId="{7157D719-D2AD-4666-9505-085E71477610}">
      <dsp:nvSpPr>
        <dsp:cNvPr id="0" name=""/>
        <dsp:cNvSpPr/>
      </dsp:nvSpPr>
      <dsp:spPr>
        <a:xfrm>
          <a:off x="4809672" y="3657544"/>
          <a:ext cx="3973185" cy="1986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kern="1200" dirty="0" smtClean="0">
              <a:solidFill>
                <a:schemeClr val="tx1"/>
              </a:solidFill>
            </a:rPr>
            <a:t>внешние устройства</a:t>
          </a:r>
          <a:endParaRPr lang="ru-RU" sz="6000" kern="1200" dirty="0">
            <a:solidFill>
              <a:schemeClr val="tx1"/>
            </a:solidFill>
          </a:endParaRPr>
        </a:p>
      </dsp:txBody>
      <dsp:txXfrm>
        <a:off x="4809672" y="3657544"/>
        <a:ext cx="3973185" cy="1986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C9A2-6E05-4258-876F-1BD29BE6EE38}">
      <dsp:nvSpPr>
        <dsp:cNvPr id="0" name=""/>
        <dsp:cNvSpPr/>
      </dsp:nvSpPr>
      <dsp:spPr>
        <a:xfrm>
          <a:off x="3571" y="2986282"/>
          <a:ext cx="2262448" cy="113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ПК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6703" y="3019414"/>
        <a:ext cx="2196184" cy="1064960"/>
      </dsp:txXfrm>
    </dsp:sp>
    <dsp:sp modelId="{4916715F-4F29-4D7D-AE73-7201D0A39F31}">
      <dsp:nvSpPr>
        <dsp:cNvPr id="0" name=""/>
        <dsp:cNvSpPr/>
      </dsp:nvSpPr>
      <dsp:spPr>
        <a:xfrm rot="19457599">
          <a:off x="2161266" y="3210891"/>
          <a:ext cx="111448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14485" y="15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2690647" y="3198805"/>
        <a:ext cx="55724" cy="55724"/>
      </dsp:txXfrm>
    </dsp:sp>
    <dsp:sp modelId="{099CD626-9FB8-4A53-AE58-6F90F3473E11}">
      <dsp:nvSpPr>
        <dsp:cNvPr id="0" name=""/>
        <dsp:cNvSpPr/>
      </dsp:nvSpPr>
      <dsp:spPr>
        <a:xfrm>
          <a:off x="3170999" y="2335828"/>
          <a:ext cx="2262448" cy="113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внешние устройства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204131" y="2368960"/>
        <a:ext cx="2196184" cy="1064960"/>
      </dsp:txXfrm>
    </dsp:sp>
    <dsp:sp modelId="{8A97561E-C04D-413E-836B-87753924F9FC}">
      <dsp:nvSpPr>
        <dsp:cNvPr id="0" name=""/>
        <dsp:cNvSpPr/>
      </dsp:nvSpPr>
      <dsp:spPr>
        <a:xfrm rot="19457599">
          <a:off x="5328695" y="2560437"/>
          <a:ext cx="111448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14485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858076" y="2548351"/>
        <a:ext cx="55724" cy="55724"/>
      </dsp:txXfrm>
    </dsp:sp>
    <dsp:sp modelId="{F01673D7-11D5-4189-9C2C-AA7FC3CA61F1}">
      <dsp:nvSpPr>
        <dsp:cNvPr id="0" name=""/>
        <dsp:cNvSpPr/>
      </dsp:nvSpPr>
      <dsp:spPr>
        <a:xfrm>
          <a:off x="6338427" y="1685374"/>
          <a:ext cx="2262448" cy="113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Устройства ввода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6371559" y="1718506"/>
        <a:ext cx="2196184" cy="1064960"/>
      </dsp:txXfrm>
    </dsp:sp>
    <dsp:sp modelId="{5A79A7FB-D180-489C-B7F5-79208A75B89F}">
      <dsp:nvSpPr>
        <dsp:cNvPr id="0" name=""/>
        <dsp:cNvSpPr/>
      </dsp:nvSpPr>
      <dsp:spPr>
        <a:xfrm rot="2142401">
          <a:off x="5328695" y="3210891"/>
          <a:ext cx="1114485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114485" y="157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5858076" y="3198805"/>
        <a:ext cx="55724" cy="55724"/>
      </dsp:txXfrm>
    </dsp:sp>
    <dsp:sp modelId="{1825862D-232F-4DC8-B472-506D7D912DFD}">
      <dsp:nvSpPr>
        <dsp:cNvPr id="0" name=""/>
        <dsp:cNvSpPr/>
      </dsp:nvSpPr>
      <dsp:spPr>
        <a:xfrm>
          <a:off x="6338427" y="2986282"/>
          <a:ext cx="2262448" cy="113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Устройства вывода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6371559" y="3019414"/>
        <a:ext cx="2196184" cy="1064960"/>
      </dsp:txXfrm>
    </dsp:sp>
    <dsp:sp modelId="{EF2E9907-B38A-426B-993B-997B741E3A5B}">
      <dsp:nvSpPr>
        <dsp:cNvPr id="0" name=""/>
        <dsp:cNvSpPr/>
      </dsp:nvSpPr>
      <dsp:spPr>
        <a:xfrm rot="3093556">
          <a:off x="2002603" y="4081515"/>
          <a:ext cx="1392648" cy="31552"/>
        </a:xfrm>
        <a:custGeom>
          <a:avLst/>
          <a:gdLst/>
          <a:ahLst/>
          <a:cxnLst/>
          <a:rect l="0" t="0" r="0" b="0"/>
          <a:pathLst>
            <a:path>
              <a:moveTo>
                <a:pt x="0" y="15776"/>
              </a:moveTo>
              <a:lnTo>
                <a:pt x="1392648" y="157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2664112" y="4062476"/>
        <a:ext cx="69632" cy="69632"/>
      </dsp:txXfrm>
    </dsp:sp>
    <dsp:sp modelId="{7BC2BBE5-6CCB-4E85-8FD5-DC046D43BB68}">
      <dsp:nvSpPr>
        <dsp:cNvPr id="0" name=""/>
        <dsp:cNvSpPr/>
      </dsp:nvSpPr>
      <dsp:spPr>
        <a:xfrm>
          <a:off x="3131836" y="4077077"/>
          <a:ext cx="2262448" cy="1131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chemeClr val="tx1"/>
              </a:solidFill>
            </a:rPr>
            <a:t>внутренние устройства</a:t>
          </a:r>
          <a:endParaRPr lang="ru-RU" sz="3300" kern="1200" dirty="0">
            <a:solidFill>
              <a:schemeClr val="tx1"/>
            </a:solidFill>
          </a:endParaRPr>
        </a:p>
      </dsp:txBody>
      <dsp:txXfrm>
        <a:off x="3164968" y="4110209"/>
        <a:ext cx="2196184" cy="1064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1EC45-57A7-4ECC-B169-A4B6C36FB985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4255A-4EF3-4B2A-90A2-C13901AF9A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71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4255A-4EF3-4B2A-90A2-C13901AF9A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18" Type="http://schemas.openxmlformats.org/officeDocument/2006/relationships/image" Target="../media/image34.jpeg"/><Relationship Id="rId26" Type="http://schemas.openxmlformats.org/officeDocument/2006/relationships/image" Target="../media/image42.jpe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gif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24" Type="http://schemas.openxmlformats.org/officeDocument/2006/relationships/image" Target="../media/image40.gif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23" Type="http://schemas.openxmlformats.org/officeDocument/2006/relationships/image" Target="../media/image39.jpeg"/><Relationship Id="rId10" Type="http://schemas.openxmlformats.org/officeDocument/2006/relationships/image" Target="../media/image26.jpeg"/><Relationship Id="rId19" Type="http://schemas.openxmlformats.org/officeDocument/2006/relationships/image" Target="../media/image35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png"/><Relationship Id="rId22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%20(x86)\Ken-A-Vision\Applied%20Vision%204\Applied%20Vision%204.ex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/>
              <a:t>	Вычислительная машина ценна ровно настолько, насколько ценен использующий её человек</a:t>
            </a:r>
            <a:endParaRPr lang="ru-RU" sz="4800" b="1" dirty="0"/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457200" y="5157192"/>
            <a:ext cx="8686800" cy="12987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Норберт</a:t>
            </a:r>
            <a:r>
              <a:rPr kumimoji="0" lang="ru-RU" sz="2800" b="1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Винер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1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Монитор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Монитор</a:t>
            </a:r>
            <a:r>
              <a:rPr lang="ru-RU" u="sng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 устройство для визуального воспроизведения символьной и графической информации. </a:t>
            </a:r>
            <a:endParaRPr lang="ru-RU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Основа: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электронно-лучевой трубка (ЭЛТ) 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жидкие кристаллы (ЖК)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897" y="5302800"/>
            <a:ext cx="1496103" cy="15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155679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605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Клавиатура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Клавиатура</a:t>
            </a:r>
            <a:r>
              <a:rPr lang="ru-RU" b="1" u="sng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 клавишное устройство, предназначенное для управления работой компьютера и ввода в него информации.</a:t>
            </a:r>
            <a:r>
              <a:rPr lang="ru-RU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Стандартная клавиатура имеет 104 клавиши и 3 информирующих о режимах работы световых индикатора в правом верхнем углу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944" y="4725145"/>
            <a:ext cx="3511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917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Мышь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11216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Манипулятор </a:t>
            </a:r>
            <a:r>
              <a:rPr lang="ru-RU" dirty="0">
                <a:solidFill>
                  <a:srgbClr val="000099"/>
                </a:solidFill>
              </a:rPr>
              <a:t>«мышь» </a:t>
            </a:r>
            <a:r>
              <a:rPr lang="ru-RU" dirty="0" smtClean="0">
                <a:solidFill>
                  <a:srgbClr val="000099"/>
                </a:solidFill>
              </a:rPr>
              <a:t>- устройство преобразующее </a:t>
            </a:r>
            <a:r>
              <a:rPr lang="ru-RU" dirty="0">
                <a:solidFill>
                  <a:srgbClr val="000099"/>
                </a:solidFill>
              </a:rPr>
              <a:t>механические движения в движение курсора на </a:t>
            </a:r>
            <a:r>
              <a:rPr lang="ru-RU" dirty="0" smtClean="0">
                <a:solidFill>
                  <a:srgbClr val="000099"/>
                </a:solidFill>
              </a:rPr>
              <a:t>экране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694978"/>
            <a:ext cx="37449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0775" y="5006503"/>
            <a:ext cx="3529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Первая компьютерная мышь</a:t>
            </a:r>
          </a:p>
        </p:txBody>
      </p:sp>
    </p:spTree>
    <p:extLst>
      <p:ext uri="{BB962C8B-B14F-4D97-AF65-F5344CB8AC3E}">
        <p14:creationId xmlns:p14="http://schemas.microsoft.com/office/powerpoint/2010/main" val="5488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4827405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99"/>
                </a:solidFill>
              </a:rPr>
              <a:t>Системный </a:t>
            </a:r>
            <a:r>
              <a:rPr lang="ru-RU" sz="2800" b="1" i="1" dirty="0">
                <a:solidFill>
                  <a:srgbClr val="000099"/>
                </a:solidFill>
              </a:rPr>
              <a:t>блок </a:t>
            </a:r>
            <a:r>
              <a:rPr lang="ru-RU" sz="2800" b="1" i="1" dirty="0" smtClean="0">
                <a:solidFill>
                  <a:srgbClr val="000099"/>
                </a:solidFill>
              </a:rPr>
              <a:t>— </a:t>
            </a:r>
            <a:r>
              <a:rPr lang="ru-RU" sz="2800" dirty="0">
                <a:solidFill>
                  <a:srgbClr val="000099"/>
                </a:solidFill>
              </a:rPr>
              <a:t>функциональный элемент, защищающий внутренние компоненты компьютера от внешнего воздействия и механических повреждений</a:t>
            </a:r>
            <a:endParaRPr lang="ru-RU" sz="2800" dirty="0"/>
          </a:p>
        </p:txBody>
      </p:sp>
      <p:pic>
        <p:nvPicPr>
          <p:cNvPr id="6" name="Picture 5" descr="D:\Документы\Desktop\Аттестация урок\Материал\Computer-C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396044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11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Системных блоков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700808"/>
            <a:ext cx="4191000" cy="4724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err="1" smtClean="0"/>
              <a:t>Tower</a:t>
            </a:r>
            <a:r>
              <a:rPr lang="ru-RU" dirty="0" smtClean="0"/>
              <a:t> (башня) — вертикальное;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dirty="0" err="1" smtClean="0"/>
              <a:t>Desktop</a:t>
            </a:r>
            <a:r>
              <a:rPr lang="ru-RU" dirty="0" smtClean="0"/>
              <a:t> (на столе) — горизонтальное.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1944216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5283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1412776"/>
            <a:ext cx="8352928" cy="472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По положению корпуса основных класса: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4125156" y="5625244"/>
            <a:ext cx="2376264" cy="0"/>
          </a:xfrm>
          <a:prstGeom prst="line">
            <a:avLst/>
          </a:prstGeom>
          <a:ln w="177800" cmpd="tri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72" y="1736812"/>
            <a:ext cx="1151622" cy="79208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160711"/>
            <a:ext cx="648642" cy="756121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1204547" cy="792088"/>
          </a:xfrm>
          <a:prstGeom prst="rect">
            <a:avLst/>
          </a:prstGeom>
          <a:noFill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620688"/>
            <a:ext cx="864096" cy="864096"/>
          </a:xfrm>
          <a:prstGeom prst="rect">
            <a:avLst/>
          </a:prstGeom>
          <a:noFill/>
        </p:spPr>
      </p:pic>
      <p:pic>
        <p:nvPicPr>
          <p:cNvPr id="15" name="Picture 19" descr="2509789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648072" cy="818042"/>
          </a:xfrm>
          <a:prstGeom prst="rect">
            <a:avLst/>
          </a:prstGeom>
          <a:noFill/>
        </p:spPr>
      </p:pic>
      <p:pic>
        <p:nvPicPr>
          <p:cNvPr id="16" name="Picture 23" descr="20050912_sb04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2023152"/>
            <a:ext cx="1008112" cy="829783"/>
          </a:xfrm>
          <a:prstGeom prst="rect">
            <a:avLst/>
          </a:prstGeom>
          <a:noFill/>
        </p:spPr>
      </p:pic>
      <p:pic>
        <p:nvPicPr>
          <p:cNvPr id="17" name="Picture 25" descr="77485_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658" y="1927847"/>
            <a:ext cx="792088" cy="792088"/>
          </a:xfrm>
          <a:prstGeom prst="rect">
            <a:avLst/>
          </a:prstGeom>
          <a:noFill/>
        </p:spPr>
      </p:pic>
      <p:pic>
        <p:nvPicPr>
          <p:cNvPr id="18" name="Picture 27" descr="6563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2132856"/>
            <a:ext cx="535582" cy="6139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" name="Picture 24" descr="epsonpowerliteprocinema1080l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5768" y="2528899"/>
            <a:ext cx="1240958" cy="648072"/>
          </a:xfrm>
          <a:prstGeom prst="rect">
            <a:avLst/>
          </a:prstGeom>
          <a:noFill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4096" y="1927847"/>
            <a:ext cx="859944" cy="789508"/>
          </a:xfrm>
          <a:prstGeom prst="rect">
            <a:avLst/>
          </a:prstGeom>
          <a:noFill/>
          <a:ln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776" y="2996952"/>
            <a:ext cx="1152698" cy="854555"/>
          </a:xfrm>
          <a:prstGeom prst="rect">
            <a:avLst/>
          </a:prstGeom>
          <a:noFill/>
          <a:ln/>
        </p:spPr>
      </p:pic>
      <p:pic>
        <p:nvPicPr>
          <p:cNvPr id="2054" name="Picture 6" descr="D:\Документы\Desktop\Аттестация урок\Материал\sapphire_radeon_hd-5850_video_card_upright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695" y="2977343"/>
            <a:ext cx="1015793" cy="1152128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367" y="2967165"/>
            <a:ext cx="1210292" cy="11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594" y="3085917"/>
            <a:ext cx="1090811" cy="93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D:\Документы\Desktop\Аттестация урок\Материал\plotter4.gif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1073727" cy="836923"/>
          </a:xfrm>
          <a:prstGeom prst="rect">
            <a:avLst/>
          </a:prstGeom>
          <a:noFill/>
        </p:spPr>
      </p:pic>
      <p:pic>
        <p:nvPicPr>
          <p:cNvPr id="2059" name="Picture 11" descr="D:\Документы\Desktop\Аттестация урок\Материал\m_input_16_4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131243" cy="936104"/>
          </a:xfrm>
          <a:prstGeom prst="rect">
            <a:avLst/>
          </a:prstGeom>
          <a:noFill/>
        </p:spPr>
      </p:pic>
      <p:pic>
        <p:nvPicPr>
          <p:cNvPr id="2060" name="Picture 12" descr="D:\Документы\Desktop\Аттестация урок\Материал\104779-ASUS_P6X58D_PREMIUM_01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1584176" cy="1053338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956967" cy="76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3212976"/>
            <a:ext cx="899592" cy="57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110" y="597877"/>
            <a:ext cx="720080" cy="855781"/>
          </a:xfrm>
          <a:prstGeom prst="rect">
            <a:avLst/>
          </a:prstGeom>
          <a:noFill/>
        </p:spPr>
      </p:pic>
      <p:pic>
        <p:nvPicPr>
          <p:cNvPr id="4100" name="Picture 4" descr="D:\Документы\Desktop\Аттестация урок\Материал\1-001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616012"/>
            <a:ext cx="1868208" cy="436724"/>
          </a:xfrm>
          <a:prstGeom prst="rect">
            <a:avLst/>
          </a:prstGeom>
          <a:noFill/>
        </p:spPr>
      </p:pic>
      <p:pic>
        <p:nvPicPr>
          <p:cNvPr id="30" name="Picture 7" descr="Рис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666484"/>
            <a:ext cx="648071" cy="674284"/>
          </a:xfrm>
          <a:prstGeom prst="rect">
            <a:avLst/>
          </a:prstGeom>
          <a:noFill/>
          <a:ln/>
        </p:spPr>
      </p:pic>
      <p:pic>
        <p:nvPicPr>
          <p:cNvPr id="2051" name="Picture 3" descr="D:\Документы\Desktop\Аттестация урок\Материал\BC0577_b копия.gi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629183"/>
            <a:ext cx="1872208" cy="2228818"/>
          </a:xfrm>
          <a:prstGeom prst="rect">
            <a:avLst/>
          </a:prstGeom>
          <a:noFill/>
        </p:spPr>
      </p:pic>
      <p:sp>
        <p:nvSpPr>
          <p:cNvPr id="32" name="Подзаголовок 2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 чего состоит системный блок?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7969" y="4168702"/>
            <a:ext cx="2977967" cy="271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Лена\Desktop\FSP Qdion QD450.jpg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620688"/>
            <a:ext cx="949307" cy="94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0" y="393305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материнская плата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66460" y="1273536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процессор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159976" y="93752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оперативная память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24328" y="1484784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</a:t>
            </a:r>
            <a:r>
              <a:rPr lang="ru-RU" b="1" dirty="0" smtClean="0">
                <a:solidFill>
                  <a:srgbClr val="000099"/>
                </a:solidFill>
              </a:rPr>
              <a:t>лок питания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732240" y="2636912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з</a:t>
            </a:r>
            <a:r>
              <a:rPr lang="ru-RU" b="1" dirty="0" smtClean="0">
                <a:solidFill>
                  <a:srgbClr val="000099"/>
                </a:solidFill>
              </a:rPr>
              <a:t>вуковая карта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83968" y="256490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TV- </a:t>
            </a:r>
            <a:r>
              <a:rPr lang="ru-RU" b="1" dirty="0" smtClean="0">
                <a:solidFill>
                  <a:srgbClr val="000099"/>
                </a:solidFill>
              </a:rPr>
              <a:t>тюнер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126876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шина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703840" y="370774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шина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143872" y="1340768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Жесткий диск </a:t>
            </a:r>
            <a:endParaRPr lang="ru-RU" b="1" dirty="0" smtClean="0">
              <a:solidFill>
                <a:srgbClr val="000099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59740" y="2564904"/>
            <a:ext cx="110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дисковод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32040" y="4005064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в</a:t>
            </a:r>
            <a:r>
              <a:rPr lang="ru-RU" b="1" dirty="0" smtClean="0">
                <a:solidFill>
                  <a:srgbClr val="000099"/>
                </a:solidFill>
              </a:rPr>
              <a:t>идео карта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3528" y="2438292"/>
            <a:ext cx="1104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дисковод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11656" y="3789040"/>
            <a:ext cx="1584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сетевая карта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-27384"/>
            <a:ext cx="9144000" cy="568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Внутреннее устройства:</a:t>
            </a:r>
            <a:endParaRPr lang="ru-RU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4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5723E-6 C 0.10989 0.00346 0.23836 0.02844 0.31267 0.12508 C 0.38697 0.22173 0.41805 0.48485 0.44583 0.57942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2" y="28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9806E-6 C -0.16649 0.00693 -0.33281 0.0141 -0.4092 0.04717 C -0.48559 0.08025 -0.53402 0.09458 -0.45833 0.19889 C -0.38263 0.30319 -0.16909 0.48774 0.04462 0.67229 " pathEditMode="relative" ptsTypes="aaaA">
                                      <p:cBhvr>
                                        <p:cTn id="16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10405E-6 C 0.04948 -0.00093 0.08003 0.00023 0.13993 0.08208 C 0.19983 0.16393 0.31406 0.40601 0.35989 0.49109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6" y="24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7345E-6 C 0.02048 -0.0229 0.04097 -0.04556 0.06145 0.03677 C 0.08194 0.1191 0.10243 0.30642 0.12309 0.49398 " pathEditMode="relative" ptsTypes="a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2451E-6 C -0.0724 0.00763 -0.14462 0.0155 -0.16458 0.09436 C -0.18455 0.17322 -0.15226 0.32331 -0.11997 0.47341 " pathEditMode="relative" ptsTypes="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526E-6 C 0.02691 0.00439 0.10885 -0.02613 0.16146 0.02705 C 0.21406 0.08023 0.28368 0.25826 0.3158 0.31907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2948E-6 C 0.07222 -0.06243 0.14444 -0.12485 0.22135 -0.13942 C 0.29861 -0.15399 0.39757 -0.18381 0.46302 -0.08809 C 0.52847 0.00763 0.58247 0.32601 0.61389 0.43491 " pathEditMode="relative" rAng="0" ptsTypes="aa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94" y="12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00948 C 0.00678 0.02706 -0.01753 0.07561 -0.00347 0.11469 C 0.0106 0.15376 -0.01701 0.14451 0.09289 0.24324 C 0.20278 0.34197 0.56233 0.62983 0.65591 0.70659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24" y="34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30805E-7 C -0.08768 -0.06221 -0.17535 -0.12442 -0.23386 -0.09227 C -0.29236 -0.06013 -0.43785 0.071 -0.3507 0.19265 C -0.26354 0.3143 0.18212 0.56337 0.28923 0.63738 " pathEditMode="relative" ptsTypes="aaaA">
                                      <p:cBhvr>
                                        <p:cTn id="71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58382E-6 L 0.02361 0.0548 C 0.02864 0.10867 0.02934 0.27862 0.03055 0.32347 " pathEditMode="relative" rAng="0" ptsTypes="FfF">
                                      <p:cBhvr>
                                        <p:cTn id="10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6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500"/>
                            </p:stCondLst>
                            <p:childTnLst>
                              <p:par>
                                <p:cTn id="1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"/>
                            </p:stCondLst>
                            <p:childTnLst>
                              <p:par>
                                <p:cTn id="1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35299628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50484798"/>
              </p:ext>
            </p:extLst>
          </p:nvPr>
        </p:nvGraphicFramePr>
        <p:xfrm>
          <a:off x="288032" y="144016"/>
          <a:ext cx="8604448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Основные устройства персонального компьютера</a:t>
            </a:r>
            <a:endParaRPr lang="ru-RU" b="1" dirty="0">
              <a:solidFill>
                <a:srgbClr val="7030A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0" y="620687"/>
            <a:ext cx="9144000" cy="6269525"/>
            <a:chOff x="0" y="620687"/>
            <a:chExt cx="9144000" cy="6269525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0" y="620687"/>
              <a:ext cx="9144000" cy="6269525"/>
              <a:chOff x="0" y="620687"/>
              <a:chExt cx="9144000" cy="6269525"/>
            </a:xfrm>
          </p:grpSpPr>
          <p:pic>
            <p:nvPicPr>
              <p:cNvPr id="5122" name="Picture 2" descr="D:\Документы\Desktop\Аттестация урок\Материал\3. ЭВМ - ПК\RRRplakatPK1.t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20687"/>
                <a:ext cx="9144000" cy="6269525"/>
              </a:xfrm>
              <a:prstGeom prst="rect">
                <a:avLst/>
              </a:prstGeom>
              <a:noFill/>
            </p:spPr>
          </p:pic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644008" y="821853"/>
                <a:ext cx="2906266" cy="2224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3482355" y="1124744"/>
              <a:ext cx="1377677" cy="1584176"/>
              <a:chOff x="3482355" y="1124744"/>
              <a:chExt cx="1377677" cy="1584176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4211960" y="1124744"/>
                <a:ext cx="648072" cy="6480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3779912" y="2060848"/>
                <a:ext cx="864096" cy="64807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3482355" y="2398578"/>
                <a:ext cx="585589" cy="31034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17" name="Прямая соединительная линия 16"/>
          <p:cNvCxnSpPr/>
          <p:nvPr/>
        </p:nvCxnSpPr>
        <p:spPr>
          <a:xfrm rot="10800000">
            <a:off x="4283968" y="1196752"/>
            <a:ext cx="2448272" cy="576064"/>
          </a:xfrm>
          <a:prstGeom prst="line">
            <a:avLst/>
          </a:prstGeom>
          <a:ln>
            <a:headEnd type="oval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3743400" y="2276872"/>
            <a:ext cx="1764704" cy="360040"/>
          </a:xfrm>
          <a:prstGeom prst="line">
            <a:avLst/>
          </a:prstGeom>
          <a:ln>
            <a:headEnd type="oval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411364" y="2641104"/>
            <a:ext cx="3672408" cy="288032"/>
          </a:xfrm>
          <a:prstGeom prst="line">
            <a:avLst/>
          </a:prstGeom>
          <a:ln>
            <a:headEnd type="oval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4144144" y="1582192"/>
            <a:ext cx="1368152" cy="360040"/>
          </a:xfrm>
          <a:prstGeom prst="line">
            <a:avLst/>
          </a:prstGeom>
          <a:ln>
            <a:headEnd type="oval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.22384 L -0.00399 0.45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Проектная </a:t>
            </a:r>
            <a:r>
              <a:rPr lang="ru-RU" dirty="0" smtClean="0"/>
              <a:t>работа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5" r="1067" b="2919"/>
          <a:stretch>
            <a:fillRect/>
          </a:stretch>
        </p:blipFill>
        <p:spPr bwMode="auto">
          <a:xfrm>
            <a:off x="1259632" y="1506232"/>
            <a:ext cx="6624736" cy="50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Первый электронный цифровой компьютер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</a:t>
            </a:r>
            <a:r>
              <a:rPr lang="ru-RU" dirty="0" smtClean="0"/>
              <a:t> год — </a:t>
            </a:r>
            <a:r>
              <a:rPr lang="ru-RU" b="1" i="1" dirty="0" smtClean="0"/>
              <a:t>первый</a:t>
            </a:r>
            <a:r>
              <a:rPr lang="ru-RU" dirty="0" smtClean="0"/>
              <a:t> в США </a:t>
            </a:r>
            <a:r>
              <a:rPr lang="ru-RU" b="1" i="1" dirty="0" smtClean="0"/>
              <a:t>электронный цифровой компьютер</a:t>
            </a:r>
            <a:r>
              <a:rPr lang="ru-RU" dirty="0" smtClean="0"/>
              <a:t>. Джон </a:t>
            </a:r>
            <a:r>
              <a:rPr lang="ru-RU" dirty="0" err="1" smtClean="0"/>
              <a:t>Атанасов</a:t>
            </a:r>
            <a:r>
              <a:rPr lang="ru-RU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 smtClean="0">
                <a:solidFill>
                  <a:srgbClr val="000099"/>
                </a:solidFill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i="1" dirty="0">
                <a:solidFill>
                  <a:srgbClr val="000099"/>
                </a:solidFill>
              </a:rPr>
              <a:t>	</a:t>
            </a:r>
            <a:r>
              <a:rPr lang="ru-RU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1946</a:t>
            </a:r>
            <a:r>
              <a:rPr lang="ru-RU" i="1" dirty="0" smtClean="0">
                <a:solidFill>
                  <a:schemeClr val="tx1"/>
                </a:solidFill>
              </a:rPr>
              <a:t> год - год создания первой универсальной электронной цифровой вычислительной машины Эниак.</a:t>
            </a:r>
            <a:r>
              <a:rPr lang="ru-RU" dirty="0" smtClean="0">
                <a:solidFill>
                  <a:schemeClr val="tx1"/>
                </a:solidFill>
              </a:rPr>
              <a:t> Джон </a:t>
            </a:r>
            <a:r>
              <a:rPr lang="ru-RU" dirty="0" err="1" smtClean="0">
                <a:solidFill>
                  <a:schemeClr val="tx1"/>
                </a:solidFill>
              </a:rPr>
              <a:t>Мочли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1950</a:t>
            </a:r>
            <a:r>
              <a:rPr lang="ru-RU" dirty="0" smtClean="0"/>
              <a:t> год - </a:t>
            </a:r>
            <a:r>
              <a:rPr lang="ru-RU" dirty="0"/>
              <a:t>в Киеве </a:t>
            </a:r>
            <a:r>
              <a:rPr lang="ru-RU" dirty="0" smtClean="0"/>
              <a:t>была </a:t>
            </a:r>
            <a:r>
              <a:rPr lang="ru-RU" dirty="0"/>
              <a:t>создана</a:t>
            </a:r>
            <a:r>
              <a:rPr lang="ru-RU" dirty="0" smtClean="0"/>
              <a:t> первая электронная вычислительная машина </a:t>
            </a:r>
            <a:r>
              <a:rPr lang="ru-RU" dirty="0"/>
              <a:t>в Советском Союзе </a:t>
            </a:r>
            <a:r>
              <a:rPr lang="ru-RU" dirty="0" smtClean="0"/>
              <a:t>группой Лебедева.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1000" y="5715024"/>
            <a:ext cx="5867400" cy="5222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Домашнее задание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620689"/>
            <a:ext cx="4248472" cy="433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251896" y="1874628"/>
            <a:ext cx="3384000" cy="144016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543196" y="1872960"/>
            <a:ext cx="3384000" cy="144016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6200000">
            <a:off x="3246808" y="4185084"/>
            <a:ext cx="2664296" cy="144016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3598980" y="980728"/>
            <a:ext cx="1944216" cy="1944000"/>
            <a:chOff x="3635896" y="908720"/>
            <a:chExt cx="1944216" cy="1944000"/>
          </a:xfrm>
        </p:grpSpPr>
        <p:sp>
          <p:nvSpPr>
            <p:cNvPr id="4" name="Овал 3"/>
            <p:cNvSpPr/>
            <p:nvPr/>
          </p:nvSpPr>
          <p:spPr>
            <a:xfrm>
              <a:off x="3635896" y="908720"/>
              <a:ext cx="1944216" cy="1944000"/>
            </a:xfrm>
            <a:prstGeom prst="ellipse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Компьютер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pic>
          <p:nvPicPr>
            <p:cNvPr id="1027" name="Picture 3" descr="D:\Документы\Desktop\Аттестация урок\Материал\PC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672" y="1196752"/>
              <a:ext cx="1224136" cy="1224136"/>
            </a:xfrm>
            <a:prstGeom prst="rect">
              <a:avLst/>
            </a:prstGeom>
            <a:noFill/>
          </p:spPr>
        </p:pic>
      </p:grpSp>
      <p:sp>
        <p:nvSpPr>
          <p:cNvPr id="31" name="Овал 30"/>
          <p:cNvSpPr/>
          <p:nvPr/>
        </p:nvSpPr>
        <p:spPr>
          <a:xfrm>
            <a:off x="611560" y="404664"/>
            <a:ext cx="2448272" cy="936104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Устройства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ввода</a:t>
            </a:r>
          </a:p>
          <a:p>
            <a:pPr algn="ctr"/>
            <a:endParaRPr lang="ru-RU" dirty="0" smtClean="0"/>
          </a:p>
        </p:txBody>
      </p:sp>
      <p:sp>
        <p:nvSpPr>
          <p:cNvPr id="32" name="Овал 31"/>
          <p:cNvSpPr/>
          <p:nvPr/>
        </p:nvSpPr>
        <p:spPr>
          <a:xfrm>
            <a:off x="6156176" y="332656"/>
            <a:ext cx="2448272" cy="936104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Устройства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Вывода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3347864" y="5661248"/>
            <a:ext cx="2448272" cy="936104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Внутреннее устройство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99848" y="3140968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5760168" y="1772816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3" name="Овал 12"/>
          <p:cNvSpPr/>
          <p:nvPr/>
        </p:nvSpPr>
        <p:spPr>
          <a:xfrm>
            <a:off x="3167880" y="1772816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2204864"/>
            <a:ext cx="158417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клавиатура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25176" y="3201679"/>
            <a:ext cx="1584176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Блок питания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2204864"/>
            <a:ext cx="1080062" cy="3247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398180" y="3645024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8" name="Овал 17"/>
          <p:cNvSpPr/>
          <p:nvPr/>
        </p:nvSpPr>
        <p:spPr>
          <a:xfrm>
            <a:off x="2699792" y="1772816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19" name="Овал 18"/>
          <p:cNvSpPr/>
          <p:nvPr/>
        </p:nvSpPr>
        <p:spPr>
          <a:xfrm>
            <a:off x="4399848" y="4149080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20" name="Овал 19"/>
          <p:cNvSpPr/>
          <p:nvPr/>
        </p:nvSpPr>
        <p:spPr>
          <a:xfrm>
            <a:off x="6156176" y="1772816"/>
            <a:ext cx="324000" cy="3240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1979712" y="1412776"/>
            <a:ext cx="108012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мышь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081.radikal.ru/1109/86/6decff2fc03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387295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Эниак</a:t>
            </a:r>
            <a:endParaRPr kumimoji="0" lang="ru-RU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5849044"/>
            <a:ext cx="1810594" cy="9276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27 тонн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5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91715989"/>
              </p:ext>
            </p:extLst>
          </p:nvPr>
        </p:nvGraphicFramePr>
        <p:xfrm>
          <a:off x="467544" y="260648"/>
          <a:ext cx="838842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09693536"/>
              </p:ext>
            </p:extLst>
          </p:nvPr>
        </p:nvGraphicFramePr>
        <p:xfrm>
          <a:off x="395536" y="692696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7359697"/>
              </p:ext>
            </p:extLst>
          </p:nvPr>
        </p:nvGraphicFramePr>
        <p:xfrm>
          <a:off x="619944" y="413048"/>
          <a:ext cx="8388424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9732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3" grpId="0">
        <p:bldAsOne/>
      </p:bldGraphic>
      <p:bldGraphic spid="3" grpId="1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Персональный компьютер (ПК)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 smtClean="0">
                <a:solidFill>
                  <a:schemeClr val="tx1"/>
                </a:solidFill>
              </a:rPr>
              <a:t>Персональный компьютер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– это компьютер, предназначенный для личного использования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363" y="4300538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963" y="3037518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775" y="3508376"/>
            <a:ext cx="37512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3140" y="5346006"/>
            <a:ext cx="1791790" cy="10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3491880" y="188640"/>
            <a:ext cx="936104" cy="936104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фильм 1">
            <a:hlinkClick r:id="rId2" action="ppaction://program" highlightClick="1"/>
          </p:cNvPr>
          <p:cNvSpPr/>
          <p:nvPr/>
        </p:nvSpPr>
        <p:spPr>
          <a:xfrm>
            <a:off x="467544" y="5877272"/>
            <a:ext cx="1080120" cy="79208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Устройство компьютера</a:t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098" name="Picture 2" descr="http://www.sevenoakscomputers.co.uk/files/4012/9942/7508/ThinkCent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59" y="548680"/>
            <a:ext cx="46750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60216"/>
            <a:ext cx="3635896" cy="309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53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Базовая конфигурация ПК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Базовая конфигурация ПК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- минимальный комплект аппаратных средств, достаточный для начала работы с компьютером.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/>
              <a:t>Системный блок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Монитор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Клавиатура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Мышь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3563888" y="3429000"/>
            <a:ext cx="3096344" cy="936104"/>
          </a:xfrm>
          <a:prstGeom prst="line">
            <a:avLst/>
          </a:prstGeom>
          <a:ln>
            <a:headEnd type="oval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2483768" y="4365104"/>
            <a:ext cx="5400600" cy="792088"/>
          </a:xfrm>
          <a:prstGeom prst="line">
            <a:avLst/>
          </a:prstGeom>
          <a:ln>
            <a:headEnd type="oval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2987826" y="4941168"/>
            <a:ext cx="3312366" cy="1152128"/>
          </a:xfrm>
          <a:prstGeom prst="line">
            <a:avLst/>
          </a:prstGeom>
          <a:ln>
            <a:headEnd type="oval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>
            <a:off x="1907704" y="6093296"/>
            <a:ext cx="6552728" cy="216024"/>
          </a:xfrm>
          <a:prstGeom prst="line">
            <a:avLst/>
          </a:prstGeom>
          <a:ln>
            <a:headEnd type="oval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1665</TotalTime>
  <Words>238</Words>
  <Application>Microsoft Office PowerPoint</Application>
  <PresentationFormat>Экран (4:3)</PresentationFormat>
  <Paragraphs>124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Первый электронный цифровой компьютер</vt:lpstr>
      <vt:lpstr>Презентация PowerPoint</vt:lpstr>
      <vt:lpstr>Презентация PowerPoint</vt:lpstr>
      <vt:lpstr>Персональный компьютер (ПК)</vt:lpstr>
      <vt:lpstr>Презентация PowerPoint</vt:lpstr>
      <vt:lpstr>Презентация PowerPoint</vt:lpstr>
      <vt:lpstr>Устройство компьютера </vt:lpstr>
      <vt:lpstr>Базовая конфигурация ПК </vt:lpstr>
      <vt:lpstr>Монитор </vt:lpstr>
      <vt:lpstr>Клавиатура</vt:lpstr>
      <vt:lpstr>Мышь</vt:lpstr>
      <vt:lpstr>Презентация PowerPoint</vt:lpstr>
      <vt:lpstr>Виды Системных блоков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Проектная работа</vt:lpstr>
      <vt:lpstr>Домашнее задание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Андрей</cp:lastModifiedBy>
  <cp:revision>123</cp:revision>
  <dcterms:created xsi:type="dcterms:W3CDTF">2012-11-05T11:24:35Z</dcterms:created>
  <dcterms:modified xsi:type="dcterms:W3CDTF">2012-11-15T11:45:16Z</dcterms:modified>
</cp:coreProperties>
</file>