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3" r:id="rId2"/>
    <p:sldId id="257" r:id="rId3"/>
    <p:sldId id="258" r:id="rId4"/>
    <p:sldId id="260" r:id="rId5"/>
    <p:sldId id="261" r:id="rId6"/>
    <p:sldId id="269" r:id="rId7"/>
    <p:sldId id="270" r:id="rId8"/>
    <p:sldId id="267" r:id="rId9"/>
    <p:sldId id="268" r:id="rId10"/>
    <p:sldId id="271" r:id="rId11"/>
    <p:sldId id="265" r:id="rId12"/>
    <p:sldId id="27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 advTm="10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tvet.mail.ru/question/1335835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500" b="1" dirty="0" smtClean="0"/>
              <a:t>МБОУ </a:t>
            </a:r>
            <a:r>
              <a:rPr lang="ru-RU" sz="2500" b="1" dirty="0" smtClean="0"/>
              <a:t>СОШ № 137 г.о. Самара</a:t>
            </a:r>
            <a:endParaRPr lang="ru-RU" sz="2500" dirty="0" smtClean="0"/>
          </a:p>
          <a:p>
            <a:pPr algn="ctr">
              <a:buNone/>
            </a:pPr>
            <a:r>
              <a:rPr lang="ru-RU" sz="2500" b="1" dirty="0" smtClean="0"/>
              <a:t>Августовские районные чтения</a:t>
            </a:r>
            <a:endParaRPr lang="ru-RU" sz="2500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sz="3000" b="1" dirty="0" smtClean="0"/>
          </a:p>
          <a:p>
            <a:pPr algn="ctr">
              <a:buNone/>
            </a:pPr>
            <a:r>
              <a:rPr lang="ru-RU" sz="3000" b="1" dirty="0" smtClean="0"/>
              <a:t>«</a:t>
            </a:r>
            <a:r>
              <a:rPr lang="ru-RU" sz="3000" b="1" dirty="0" smtClean="0"/>
              <a:t>Опыт эффективного использования современного учебного оборудования в преподавании географии»</a:t>
            </a:r>
            <a:endParaRPr lang="ru-RU" sz="3000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Автор</a:t>
            </a:r>
            <a:r>
              <a:rPr lang="ru-RU" b="1" dirty="0" smtClean="0"/>
              <a:t>: учитель географии </a:t>
            </a:r>
            <a:r>
              <a:rPr lang="ru-RU" b="1" dirty="0" err="1" smtClean="0"/>
              <a:t>Чиркова</a:t>
            </a:r>
            <a:r>
              <a:rPr lang="ru-RU" b="1" dirty="0" smtClean="0"/>
              <a:t> Н. П.</a:t>
            </a: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(</a:t>
            </a:r>
            <a:r>
              <a:rPr lang="ru-RU" b="1" dirty="0" smtClean="0"/>
              <a:t>Самара, 2012 г.)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Многообразна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по географии с использованием ИКТ. Учащиеся под руководством учителя собирают материал по интересующим их темам. Такая работа целесообразна для проведения внеклассных мероприятий,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участия в разнообразных краеведческих конкурсах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различных форм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контроля, например –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тестирование;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 этом осуществляется контроль как между учащимися, так есть возможность вести контроль и учителю (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применение локальной сети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Компьютерноное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тестирование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D:\Галя\Друзья\Нина Чиркова\Фото урок\PDVD_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71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Использование компьютерных технологий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делает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преподавание географии более эффективным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профессионально интересным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D:\Галя\Друзья\Нина Чиркова\Фото урок\PDVD_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21621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Изображение 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4716463" cy="353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8" descr="Изображение 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8" y="-26988"/>
            <a:ext cx="4699000" cy="626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 descr="get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997200"/>
            <a:ext cx="543242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 descr="P70101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471646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249237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Совершенствование преподавания тесно связано с совершенствованием средств обучения и 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1\Desktop\Нина Чиркова\Фото\PDVD_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49"/>
            <a:ext cx="7143800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93896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 преподавании географии и в общении с учащимися активно используются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информационно-коммуникативные технологии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D:\Галя\Друзья\Нина Чиркова\Фото урок\PDVD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21620"/>
            <a:ext cx="6715172" cy="50363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58177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Апробирована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 широко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технологическая карта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D:\Галя\Друзья\Нина Чиркова\Фото урок\PDVD_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1571613"/>
            <a:ext cx="7048517" cy="5286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обучении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активно используются методические пособия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 электронным приложением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D:\Галя\Друзья\Нина Чиркова\Фото урок\PDVD_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68042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INTERNET-ресурсы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незаменимы для современного педагога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7929618" cy="51435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smtClean="0"/>
              <a:t>моей методической копилке создан перечень ссылок на сайты географического содержания практически по всем темам школьного курса </a:t>
            </a:r>
            <a:r>
              <a:rPr lang="ru-RU" dirty="0" smtClean="0"/>
              <a:t>географии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(например, 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</a:t>
            </a:r>
            <a:r>
              <a:rPr lang="en-US" dirty="0" err="1" smtClean="0">
                <a:hlinkClick r:id="rId2"/>
              </a:rPr>
              <a:t>otvet</a:t>
            </a:r>
            <a:r>
              <a:rPr lang="ru-RU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mail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ru</a:t>
            </a:r>
            <a:r>
              <a:rPr lang="en-US" dirty="0" smtClean="0">
                <a:hlinkClick r:id="rId2"/>
              </a:rPr>
              <a:t>/question/13358358/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по теме «Как образуются цунами?»)</a:t>
            </a:r>
            <a:endParaRPr lang="ru-RU" dirty="0" smtClean="0"/>
          </a:p>
          <a:p>
            <a:pPr algn="just"/>
            <a:r>
              <a:rPr lang="ru-RU" dirty="0" smtClean="0"/>
              <a:t>Актуально использование педагогом ресурсов образовательных сайтов для поиска информации, профессионального общения с коллегами, публикации своей авторской методической продукции</a:t>
            </a: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презентации на уроке географии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D:\Галя\Друзья\Нина Чиркова\Фото урок\PDVD_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57286"/>
            <a:ext cx="7600952" cy="57007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 обучающихся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сочетании с компьютерными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технологиями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D:\Галя\Друзья\Нина Чиркова\Фото урок\PDVD_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07" y="1571612"/>
            <a:ext cx="7048517" cy="5286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Аудиовизуальные средства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обучения –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учебные телепередачи и видеофильмы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 descr="D:\Галя\Друзья\Нина Чиркова\Фото урок\PDVD_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100886" cy="53256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177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Совершенствование преподавания тесно связано с совершенствованием средств обучения и их использованием </vt:lpstr>
      <vt:lpstr>В преподавании географии и в общении с учащимися активно используются информационно-коммуникативные технологии</vt:lpstr>
      <vt:lpstr>Апробирована и широко применяется технологическая карта </vt:lpstr>
      <vt:lpstr>В обучении активно используются методические пособия с электронным приложением</vt:lpstr>
      <vt:lpstr>INTERNET-ресурсы  незаменимы для современного педагога</vt:lpstr>
      <vt:lpstr>Мультимедийные презентации на уроке географии</vt:lpstr>
      <vt:lpstr>Проектная деятельность обучающихся  в сочетании с компьютерными технологиями</vt:lpstr>
      <vt:lpstr>Аудиовизуальные средства обучения –  учебные телепередачи и видеофильмы</vt:lpstr>
      <vt:lpstr>Слайд 10</vt:lpstr>
      <vt:lpstr>Компьютерноное тестирование</vt:lpstr>
      <vt:lpstr>Использование компьютерных технологий  делает преподавание географии более эффективным  и профессионально интересным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2012-09-23T19:09:12Z</dcterms:created>
  <dcterms:modified xsi:type="dcterms:W3CDTF">2012-09-23T20:10:53Z</dcterms:modified>
</cp:coreProperties>
</file>