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5" r:id="rId11"/>
    <p:sldId id="266" r:id="rId12"/>
    <p:sldId id="267" r:id="rId13"/>
    <p:sldId id="268" r:id="rId14"/>
    <p:sldId id="273" r:id="rId15"/>
    <p:sldId id="269" r:id="rId16"/>
    <p:sldId id="274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E314D9-26A5-4F69-9250-A835CB7639D3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3A8EA3-6121-4428-B1BF-27C29A1EED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7851648" cy="257176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Путешествие в мир атома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1876"/>
            <a:ext cx="7854696" cy="2071702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Еще, быть может, каждый атом –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Вселенная, где сто планет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               Электризация тел.</a:t>
            </a:r>
            <a:endParaRPr lang="ru-RU" sz="40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4263"/>
          <a:stretch>
            <a:fillRect/>
          </a:stretch>
        </p:blipFill>
        <p:spPr bwMode="auto">
          <a:xfrm rot="5400000">
            <a:off x="1071536" y="2143117"/>
            <a:ext cx="30003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r="16779"/>
          <a:stretch>
            <a:fillRect/>
          </a:stretch>
        </p:blipFill>
        <p:spPr bwMode="auto">
          <a:xfrm rot="5400000">
            <a:off x="4185916" y="2029134"/>
            <a:ext cx="300101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	Химические реакции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err="1" smtClean="0">
                <a:solidFill>
                  <a:srgbClr val="C00000"/>
                </a:solidFill>
              </a:rPr>
              <a:t>НСl</a:t>
            </a:r>
            <a:r>
              <a:rPr lang="ru-RU" sz="4800" b="1" dirty="0" smtClean="0">
                <a:solidFill>
                  <a:srgbClr val="C00000"/>
                </a:solidFill>
              </a:rPr>
              <a:t> + </a:t>
            </a:r>
            <a:r>
              <a:rPr lang="ru-RU" sz="4800" b="1" dirty="0" err="1" smtClean="0">
                <a:solidFill>
                  <a:srgbClr val="C00000"/>
                </a:solidFill>
              </a:rPr>
              <a:t>NaOH</a:t>
            </a:r>
            <a:r>
              <a:rPr lang="ru-RU" sz="4800" b="1" dirty="0" smtClean="0">
                <a:solidFill>
                  <a:srgbClr val="C00000"/>
                </a:solidFill>
              </a:rPr>
              <a:t> = </a:t>
            </a:r>
            <a:r>
              <a:rPr lang="ru-RU" sz="4800" b="1" dirty="0" err="1" smtClean="0">
                <a:solidFill>
                  <a:srgbClr val="C00000"/>
                </a:solidFill>
              </a:rPr>
              <a:t>NaСl</a:t>
            </a:r>
            <a:r>
              <a:rPr lang="ru-RU" sz="4800" b="1" dirty="0" smtClean="0">
                <a:solidFill>
                  <a:srgbClr val="C00000"/>
                </a:solidFill>
              </a:rPr>
              <a:t> + Н</a:t>
            </a:r>
            <a:r>
              <a:rPr lang="ru-RU" sz="4800" b="1" baseline="-25000" dirty="0" smtClean="0">
                <a:solidFill>
                  <a:srgbClr val="C00000"/>
                </a:solidFill>
              </a:rPr>
              <a:t>2</a:t>
            </a:r>
            <a:r>
              <a:rPr lang="ru-RU" sz="4800" b="1" dirty="0" smtClean="0">
                <a:solidFill>
                  <a:srgbClr val="C00000"/>
                </a:solidFill>
              </a:rPr>
              <a:t>О.</a:t>
            </a:r>
            <a:endParaRPr lang="ru-RU" sz="4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Модель кристаллической решётки кварца.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4327" t="1506" r="9134"/>
          <a:stretch>
            <a:fillRect/>
          </a:stretch>
        </p:blipFill>
        <p:spPr bwMode="auto">
          <a:xfrm rot="5400000">
            <a:off x="2477233" y="129355"/>
            <a:ext cx="3903781" cy="800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0423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Земля существует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4,5 </a:t>
            </a:r>
            <a:r>
              <a:rPr lang="ru-RU" sz="6000" b="1" dirty="0" smtClean="0"/>
              <a:t>млрд. лет</a:t>
            </a:r>
            <a:endParaRPr lang="ru-RU" sz="60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2120"/>
          <a:stretch>
            <a:fillRect/>
          </a:stretch>
        </p:blipFill>
        <p:spPr bwMode="auto">
          <a:xfrm rot="5400000">
            <a:off x="1724728" y="2061431"/>
            <a:ext cx="4357718" cy="42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Джозеф Джон Томсон </a:t>
            </a:r>
            <a:br>
              <a:rPr lang="ru-RU" b="1" dirty="0" smtClean="0"/>
            </a:br>
            <a:r>
              <a:rPr lang="ru-RU" b="1" dirty="0" smtClean="0"/>
              <a:t>		(1856 – 1940)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folHlink"/>
                </a:solidFill>
              </a:rPr>
              <a:t>В 1903 году им была предложена одна из первых моделей строения атома.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44434" y="2143116"/>
            <a:ext cx="3394029" cy="39290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МОДЕЛЬ АТОМА ТОМСОНА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4431272"/>
          </a:xfrm>
        </p:spPr>
        <p:txBody>
          <a:bodyPr/>
          <a:lstStyle/>
          <a:p>
            <a:r>
              <a:rPr lang="ru-RU" dirty="0" smtClean="0">
                <a:solidFill>
                  <a:schemeClr val="folHlink"/>
                </a:solidFill>
              </a:rPr>
              <a:t>Положительно заряженная субстанция имеет шарообразную форму. Внутри неё, как изюм в кексе, находятся электроны. Электроны совершают колебательные движения около своего положения равновесия.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Атом </a:t>
            </a:r>
            <a:r>
              <a:rPr lang="ru-RU" dirty="0" err="1" smtClean="0">
                <a:solidFill>
                  <a:schemeClr val="folHlink"/>
                </a:solidFill>
              </a:rPr>
              <a:t>электронейтрален</a:t>
            </a:r>
            <a:r>
              <a:rPr lang="ru-RU" dirty="0" smtClean="0">
                <a:solidFill>
                  <a:schemeClr val="folHlink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4">
            <a:hlinkClick r:id="rId2" action="ppaction://hlinksldjump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grayscl/>
            <a:biLevel thresh="50000"/>
          </a:blip>
          <a:srcRect t="11870"/>
          <a:stretch>
            <a:fillRect/>
          </a:stretch>
        </p:blipFill>
        <p:spPr>
          <a:xfrm>
            <a:off x="4572000" y="2571744"/>
            <a:ext cx="3857652" cy="387790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Эрнест  Резерфорд (1871 – 1937)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«Не забывайте, что многие идеи ваших мальчиков могут быть лучше ваших собственных и никогда не следует завидовать успехам своих учеников. Ваша задача им помочь осуществить эти идеи, ибо ошибки учат не меньше, чем успехи».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19836" y="2000240"/>
            <a:ext cx="3581444" cy="414340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Планетарная модель атома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folHlink"/>
                </a:solidFill>
              </a:rPr>
              <a:t>1.В центре атома находится положительно заряженное ядро.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folHlink"/>
                </a:solidFill>
              </a:rPr>
              <a:t>2.Вокруг ядра по определённым орбитам вращаются электроны.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folHlink"/>
                </a:solidFill>
              </a:rPr>
              <a:t>3.Атом </a:t>
            </a:r>
            <a:r>
              <a:rPr lang="ru-RU" sz="2400" dirty="0" err="1" smtClean="0">
                <a:solidFill>
                  <a:schemeClr val="folHlink"/>
                </a:solidFill>
              </a:rPr>
              <a:t>электронейтрален</a:t>
            </a:r>
            <a:r>
              <a:rPr lang="ru-RU" sz="2400" dirty="0" smtClean="0">
                <a:solidFill>
                  <a:schemeClr val="folHlink"/>
                </a:solidFill>
              </a:rPr>
              <a:t>.</a:t>
            </a:r>
            <a:endParaRPr lang="ru-RU" dirty="0"/>
          </a:p>
        </p:txBody>
      </p:sp>
      <p:pic>
        <p:nvPicPr>
          <p:cNvPr id="5" name="Picture 7" descr="Планетарная моде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2" y="1861812"/>
            <a:ext cx="3571900" cy="4583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Нильс Бор (1885 – 1962)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chemeClr val="folHlink"/>
                </a:solidFill>
              </a:rPr>
              <a:t>«Из всех теоретических троп, тропа Бора была самой значительной».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chemeClr val="folHlink"/>
                </a:solidFill>
              </a:rPr>
              <a:t>          П. Капица.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2" y="2071678"/>
            <a:ext cx="3475824" cy="400052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11140"/>
          <a:stretch>
            <a:fillRect/>
          </a:stretch>
        </p:blipFill>
        <p:spPr bwMode="auto">
          <a:xfrm>
            <a:off x="2285984" y="785794"/>
            <a:ext cx="46434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Мир сложен -</a:t>
            </a:r>
          </a:p>
          <a:p>
            <a:pPr>
              <a:buNone/>
            </a:pPr>
            <a:r>
              <a:rPr lang="ru-RU" sz="3200" b="1" dirty="0" smtClean="0"/>
              <a:t>Он полон событий, сомнений</a:t>
            </a:r>
          </a:p>
          <a:p>
            <a:pPr>
              <a:buNone/>
            </a:pPr>
            <a:r>
              <a:rPr lang="ru-RU" sz="3200" b="1" dirty="0" smtClean="0"/>
              <a:t>И тайн бесконечных,</a:t>
            </a:r>
          </a:p>
          <a:p>
            <a:pPr>
              <a:buNone/>
            </a:pPr>
            <a:r>
              <a:rPr lang="ru-RU" sz="3200" b="1" dirty="0" smtClean="0"/>
              <a:t>И смелых догадок.</a:t>
            </a:r>
          </a:p>
          <a:p>
            <a:pPr>
              <a:buNone/>
            </a:pPr>
            <a:r>
              <a:rPr lang="ru-RU" sz="3200" b="1" dirty="0" smtClean="0"/>
              <a:t>                                       Как </a:t>
            </a:r>
            <a:r>
              <a:rPr lang="ru-RU" sz="3200" b="1" dirty="0" smtClean="0">
                <a:solidFill>
                  <a:srgbClr val="C00000"/>
                </a:solidFill>
              </a:rPr>
              <a:t>чудо</a:t>
            </a:r>
            <a:r>
              <a:rPr lang="ru-RU" sz="3200" b="1" dirty="0" smtClean="0"/>
              <a:t> природы</a:t>
            </a:r>
          </a:p>
          <a:p>
            <a:pPr>
              <a:buNone/>
            </a:pPr>
            <a:r>
              <a:rPr lang="ru-RU" sz="3200" b="1" dirty="0" smtClean="0"/>
              <a:t>                                       Является </a:t>
            </a:r>
            <a:r>
              <a:rPr lang="ru-RU" sz="3200" b="1" dirty="0" smtClean="0">
                <a:solidFill>
                  <a:srgbClr val="C00000"/>
                </a:solidFill>
              </a:rPr>
              <a:t>гений</a:t>
            </a:r>
          </a:p>
          <a:p>
            <a:pPr>
              <a:buNone/>
            </a:pPr>
            <a:r>
              <a:rPr lang="ru-RU" sz="3200" b="1" dirty="0" smtClean="0"/>
              <a:t>                                       И в хаосе этом</a:t>
            </a:r>
          </a:p>
          <a:p>
            <a:pPr>
              <a:buNone/>
            </a:pPr>
            <a:r>
              <a:rPr lang="ru-RU" sz="3200" b="1" dirty="0" smtClean="0"/>
              <a:t>                                       Находит порядок,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«Родители» атома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Фалес  (конец 7 – начало 6 века до н.э.)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chemeClr val="bg2">
                  <a:lumMod val="10000"/>
                </a:schemeClr>
              </a:solidFill>
              <a:hlinkClick r:id="" action="ppaction://noaction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hlinkClick r:id="" action="ppaction://noaction"/>
              </a:rPr>
              <a:t>Эмпедокл (5 век до н.э.)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u="sng" dirty="0" err="1" smtClean="0">
                <a:solidFill>
                  <a:schemeClr val="bg2">
                    <a:lumMod val="10000"/>
                  </a:schemeClr>
                </a:solidFill>
              </a:rPr>
              <a:t>Демокрит</a:t>
            </a:r>
            <a:r>
              <a:rPr lang="ru-RU" sz="3200" b="1" u="sng" dirty="0" smtClean="0">
                <a:solidFill>
                  <a:schemeClr val="bg2">
                    <a:lumMod val="10000"/>
                  </a:schemeClr>
                </a:solidFill>
              </a:rPr>
              <a:t>  (460-370г.г до н.э.)</a:t>
            </a:r>
          </a:p>
          <a:p>
            <a:pPr>
              <a:buNone/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hlinkClick r:id="rId3" action="ppaction://hlinksldjump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Лукреций Кар (1 век до н.э. )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u="sng" dirty="0" smtClean="0">
                <a:solidFill>
                  <a:schemeClr val="bg2">
                    <a:lumMod val="10000"/>
                  </a:schemeClr>
                </a:solidFill>
              </a:rPr>
              <a:t>Джон Дальтон (1766 – 1844г.г.)</a:t>
            </a:r>
            <a:endParaRPr lang="ru-RU" sz="32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folHlink"/>
                </a:solidFill>
              </a:rPr>
              <a:t>« Однажды я обнаружил, что потёртый о мех или шерсть кусочек янтаря имеет свойство притягивать мелкие предметы и пылинки. Янтарь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folHlink"/>
                </a:solidFill>
              </a:rPr>
              <a:t>   по – </a:t>
            </a:r>
            <a:r>
              <a:rPr lang="ru-RU" sz="3200" dirty="0" err="1" smtClean="0">
                <a:solidFill>
                  <a:schemeClr val="folHlink"/>
                </a:solidFill>
              </a:rPr>
              <a:t>гречески</a:t>
            </a:r>
            <a:r>
              <a:rPr lang="ru-RU" sz="3200" dirty="0" smtClean="0">
                <a:solidFill>
                  <a:schemeClr val="folHlink"/>
                </a:solidFill>
              </a:rPr>
              <a:t> означает электрон. Поэтому силу, которая притягивает пылинки, я назвал электрической. Я считаю, что электрическая сила – жидкость, просто невидимая».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hlinkClick r:id="rId2" action="ppaction://hlinksldjump"/>
              </a:rPr>
              <a:t>ФАЛЕС </a:t>
            </a:r>
            <a:br>
              <a:rPr lang="ru-RU" sz="4400" b="1" dirty="0" smtClean="0">
                <a:solidFill>
                  <a:srgbClr val="FF0000"/>
                </a:solidFill>
                <a:hlinkClick r:id="rId2" action="ppaction://hlinksldjump"/>
              </a:rPr>
            </a:br>
            <a:r>
              <a:rPr lang="ru-RU" sz="4400" b="1" dirty="0" smtClean="0">
                <a:solidFill>
                  <a:srgbClr val="FF0000"/>
                </a:solidFill>
                <a:hlinkClick r:id="rId2" action="ppaction://hlinksldjump"/>
              </a:rPr>
              <a:t>(конец 7 – начало 6 века до н.э.)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" action="ppaction://noaction"/>
              </a:rPr>
              <a:t>ЭМПЕДОКЛ (5 век до н.э.)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В основе всего сущего лежат четыре изначальные </a:t>
            </a:r>
            <a:r>
              <a:rPr lang="ru-RU" sz="4800" dirty="0" smtClean="0">
                <a:solidFill>
                  <a:srgbClr val="002060"/>
                </a:solidFill>
                <a:hlinkClick r:id="rId2" action="ppaction://hlinksldjump"/>
              </a:rPr>
              <a:t>стихии</a:t>
            </a:r>
            <a:r>
              <a:rPr lang="ru-RU" sz="4800" dirty="0" smtClean="0">
                <a:solidFill>
                  <a:srgbClr val="002060"/>
                </a:solidFill>
              </a:rPr>
              <a:t>: огонь, воздух, вода и земля.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hlink"/>
                </a:solidFill>
              </a:rPr>
              <a:t>Демокрит</a:t>
            </a:r>
            <a:r>
              <a:rPr lang="ru-RU" b="1" dirty="0" smtClean="0">
                <a:solidFill>
                  <a:schemeClr val="hlink"/>
                </a:solidFill>
              </a:rPr>
              <a:t> (460-370г.г до н.э.)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Не существует ничего, кроме  </a:t>
            </a:r>
            <a:r>
              <a:rPr lang="ru-RU" sz="2800" u="sng" dirty="0" smtClean="0">
                <a:solidFill>
                  <a:srgbClr val="C00000"/>
                </a:solidFill>
              </a:rPr>
              <a:t>атомов</a:t>
            </a:r>
            <a:r>
              <a:rPr lang="ru-RU" sz="2800" dirty="0" smtClean="0">
                <a:solidFill>
                  <a:schemeClr val="folHlink"/>
                </a:solidFill>
              </a:rPr>
              <a:t> и чистого  пространства. Атомы различны по форме и величине, неделимы, неизменны, вечны, подвижны.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23620" y="2214554"/>
            <a:ext cx="2677404" cy="383170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hlinkClick r:id="rId2" action="ppaction://hlinksldjump"/>
              </a:rPr>
              <a:t>ЛУКРЕЦИЙ КАР (1 век до н.э. 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Выслушай то, что скажу, и ты сам, несомненно, признаешь.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Что существуют тела, которых мы видеть не можем.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Рушит громады судов и небесные тучи разносит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Ветер, во – первых, морей неистово волны бичует.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Стало быть, ветры – тела, но только не зримые нами.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hlink"/>
                </a:solidFill>
              </a:rPr>
              <a:t>ДЖОН ДАЛЬТОН (1766 – 1844г.г.)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folHlink"/>
                </a:solidFill>
              </a:rPr>
              <a:t>Химические элементы состоят из атомов. </a:t>
            </a:r>
            <a:r>
              <a:rPr lang="ru-RU" sz="3200" dirty="0" smtClean="0">
                <a:solidFill>
                  <a:schemeClr val="folHlink"/>
                </a:solidFill>
                <a:hlinkClick r:id="rId2" action="ppaction://hlinksldjump"/>
              </a:rPr>
              <a:t>Атомы</a:t>
            </a:r>
            <a:r>
              <a:rPr lang="ru-RU" sz="3200" dirty="0" smtClean="0">
                <a:solidFill>
                  <a:schemeClr val="folHlink"/>
                </a:solidFill>
              </a:rPr>
              <a:t> одного элемента в точности одинаковы, но атомы различных элементов различаются по весу. Молекулы химических соединений образуются путём сочетания атомов в определённых  соотношениях.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b="1" dirty="0" smtClean="0"/>
              <a:t> </a:t>
            </a:r>
            <a:r>
              <a:rPr lang="ru-RU" b="1" dirty="0" smtClean="0">
                <a:solidFill>
                  <a:srgbClr val="C00000"/>
                </a:solidFill>
              </a:rPr>
              <a:t>Факты. </a:t>
            </a:r>
            <a:r>
              <a:rPr lang="ru-RU" b="1" dirty="0" smtClean="0">
                <a:solidFill>
                  <a:srgbClr val="0070C0"/>
                </a:solidFill>
              </a:rPr>
              <a:t>Процесс испарения.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14346" y="2214554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3"/>
          <a:srcRect r="26711" b="48549"/>
          <a:stretch>
            <a:fillRect/>
          </a:stretch>
        </p:blipFill>
        <p:spPr bwMode="auto">
          <a:xfrm rot="5400000">
            <a:off x="4286247" y="1857366"/>
            <a:ext cx="414340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467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Путешествие в мир атома</vt:lpstr>
      <vt:lpstr>Презентация PowerPoint</vt:lpstr>
      <vt:lpstr>         «Родители» атома</vt:lpstr>
      <vt:lpstr>ФАЛЕС  (конец 7 – начало 6 века до н.э.)</vt:lpstr>
      <vt:lpstr>ЭМПЕДОКЛ (5 век до н.э.)</vt:lpstr>
      <vt:lpstr> Демокрит (460-370г.г до н.э.)</vt:lpstr>
      <vt:lpstr>ЛУКРЕЦИЙ КАР (1 век до н.э. )</vt:lpstr>
      <vt:lpstr>ДЖОН ДАЛЬТОН (1766 – 1844г.г.)</vt:lpstr>
      <vt:lpstr>      Факты. Процесс испарения.</vt:lpstr>
      <vt:lpstr>                 Электризация тел.</vt:lpstr>
      <vt:lpstr> Химические реакции</vt:lpstr>
      <vt:lpstr>Модель кристаллической решётки кварца.</vt:lpstr>
      <vt:lpstr>Земля существует  4,5 млрд. лет</vt:lpstr>
      <vt:lpstr> Джозеф Джон Томсон    (1856 – 1940)</vt:lpstr>
      <vt:lpstr>МОДЕЛЬ АТОМА ТОМСОНА</vt:lpstr>
      <vt:lpstr> Эрнест  Резерфорд (1871 – 1937)</vt:lpstr>
      <vt:lpstr>Планетарная модель атома</vt:lpstr>
      <vt:lpstr>Нильс Бор (1885 – 1962)</vt:lpstr>
      <vt:lpstr>Презентация PowerPoint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мир атома</dc:title>
  <dc:creator>hobbitPC</dc:creator>
  <cp:lastModifiedBy>Жанна</cp:lastModifiedBy>
  <cp:revision>11</cp:revision>
  <dcterms:created xsi:type="dcterms:W3CDTF">2009-12-12T19:47:27Z</dcterms:created>
  <dcterms:modified xsi:type="dcterms:W3CDTF">2013-12-10T16:54:36Z</dcterms:modified>
</cp:coreProperties>
</file>