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Природа – наш общий дом.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http://im1-tub-ru.yandex.net/i?id=0de311e52428899a3e27d959e225f5af-36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85804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Вывод: наиболее прозрачной является чистая вода.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im0-tub-ru.yandex.net/i?id=1994db8ea9d23b3a71c3dccbfc60df1f-89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786190"/>
            <a:ext cx="214314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86304" cy="222725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Домашнее задание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2928934"/>
            <a:ext cx="3686172" cy="3197229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Провести исследование, оформить в тетради.</a:t>
            </a:r>
            <a:endParaRPr lang="ru-RU" sz="4000" b="1" i="1" dirty="0"/>
          </a:p>
        </p:txBody>
      </p:sp>
      <p:pic>
        <p:nvPicPr>
          <p:cNvPr id="5" name="Содержимое 4" descr="http://im1-tub-ru.yandex.net/i?id=4108270b7778c6bf1258805aec51bbdd-17-144&amp;n=21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357687" y="1000108"/>
            <a:ext cx="3500462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внимание!</a:t>
            </a:r>
            <a:endParaRPr lang="ru-RU" dirty="0"/>
          </a:p>
        </p:txBody>
      </p:sp>
      <p:pic>
        <p:nvPicPr>
          <p:cNvPr id="9" name="Содержимое 8" descr="http://im3-tub-ru.yandex.net/i?id=6c6d1e37bb76fdf0374694305ccf20bc-59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Природа – это все, что нас окружает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" name="Содержимое 6" descr="http://im3-tub-ru.yandex.net/i?id=caffb983ff34285093b496c900015c4c-131-144&amp;n=21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85786" y="4143380"/>
            <a:ext cx="35719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im2-tub-ru.yandex.net/i?id=2b603af764cf10557732fbd1a51a9fa9-107-144&amp;n=21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143380"/>
            <a:ext cx="40005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0-tub-ru.yandex.net/i?id=aadca4b5ef1c7f3d96eecf6ec9b0f7fe-31-144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571612"/>
            <a:ext cx="2286016" cy="25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0-tub-ru.yandex.net/i?id=7d9a612f14d7aad3938b162a86c56524-20-144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500174"/>
            <a:ext cx="514353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07170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методы познания природы: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/>
              <a:t>Наблюдение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/>
              <a:t>Измерение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/>
              <a:t>Эксперимент (опыт)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1.Наблюдение – это способ познания природы при помощи органов чувств.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http://im0-tub-ru.yandex.net/i?id=8697636e021858af111a4cef23476fb4-22-144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8806"/>
            <a:ext cx="3357585" cy="256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im0-tub-ru.yandex.net/i?id=fb10a375a3ce9a7221a0a94f3a024ac0-59-144&amp;n=21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00306"/>
            <a:ext cx="328614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змерение.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1-tub-ru.yandex.net/i?id=5de224ef2804faa0e31a7346f2a28ebc-128-144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im0-tub-ru.yandex.net/i?id=4c50a3f5d133a59077cdb6e3f994419b-76-144&amp;n=21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643050"/>
            <a:ext cx="35719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395005c02e546ef79f0272c1fbfbef8b-30-144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643314"/>
            <a:ext cx="314327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7478640266f22065a7c2679bdf5c9c15-134-144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429000"/>
            <a:ext cx="3071834" cy="257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3. Эксперимент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http://im3-tub-ru.yandex.net/i?id=5eafe81846c68d37d178638c73c44cbe-70-144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442915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1-tub-ru.yandex.net/i?id=d773c510d96057f34631e550173d3d87-89-144&amp;n=21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643182"/>
            <a:ext cx="385765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План исследования: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1. Тема.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Цель (зачем будешь проводить исследование)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3. Оборудование (с помощью чего будешь проводить исследование)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4. Ход работы (что и как будешь делать)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5. Результаты (что получил)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6. Выводы.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Лабораторная работа.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Определение прозрачности чистой воды.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tx1"/>
                </a:solidFill>
              </a:rPr>
              <a:t>Цель: определить, какая вода является наиболее прозрачной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Оборудование: стакан, ручка, вода, соль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Ход работы: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 Нальем воду в стакан и через него посмотрим на ручку.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Ручку видно хорошо.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Поместим в воду соль, размешаем и снова посмотрим на ручку.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Ручку видно хуже.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74</Words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Природа – наш общий дом.</vt:lpstr>
      <vt:lpstr>Природа – это все, что нас окружает</vt:lpstr>
      <vt:lpstr>Основные методы познания природы:</vt:lpstr>
      <vt:lpstr>1.Наблюдение – это способ познания природы при помощи органов чувств.</vt:lpstr>
      <vt:lpstr>2. Измерение.</vt:lpstr>
      <vt:lpstr>3. Эксперимент</vt:lpstr>
      <vt:lpstr>План исследования: 1. Тема. 2. Цель (зачем будешь проводить исследование) 3. Оборудование (с помощью чего будешь проводить исследование) 4. Ход работы (что и как будешь делать) 5. Результаты (что получил) 6. Выводы.</vt:lpstr>
      <vt:lpstr>Лабораторная работа. Определение прозрачности чистой воды. Цель: определить, какая вода является наиболее прозрачной Оборудование: стакан, ручка, вода, соль</vt:lpstr>
      <vt:lpstr>Ход работы: 1. Нальем воду в стакан и через него посмотрим на ручку.  Ручку видно хорошо. 2. Поместим в воду соль, размешаем и снова посмотрим на ручку.  Ручку видно хуже. </vt:lpstr>
      <vt:lpstr>Вывод: наиболее прозрачной является чистая вода. </vt:lpstr>
      <vt:lpstr>Домашнее задание.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– наш общий дом.</dc:title>
  <dc:creator>user</dc:creator>
  <cp:lastModifiedBy>user</cp:lastModifiedBy>
  <cp:revision>6</cp:revision>
  <dcterms:created xsi:type="dcterms:W3CDTF">2014-09-07T19:53:07Z</dcterms:created>
  <dcterms:modified xsi:type="dcterms:W3CDTF">2014-09-07T20:46:48Z</dcterms:modified>
</cp:coreProperties>
</file>