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601" r:id="rId3"/>
    <p:sldId id="324" r:id="rId4"/>
    <p:sldId id="477" r:id="rId5"/>
    <p:sldId id="478" r:id="rId6"/>
    <p:sldId id="479" r:id="rId7"/>
    <p:sldId id="327" r:id="rId8"/>
    <p:sldId id="328" r:id="rId9"/>
    <p:sldId id="476" r:id="rId10"/>
    <p:sldId id="481" r:id="rId11"/>
    <p:sldId id="603" r:id="rId12"/>
    <p:sldId id="60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BF6"/>
    <a:srgbClr val="007E39"/>
    <a:srgbClr val="23FDE8"/>
    <a:srgbClr val="6B0401"/>
    <a:srgbClr val="993300"/>
    <a:srgbClr val="035503"/>
    <a:srgbClr val="009242"/>
    <a:srgbClr val="24D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>
        <p:scale>
          <a:sx n="60" d="100"/>
          <a:sy n="60" d="100"/>
        </p:scale>
        <p:origin x="-16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564273-45D2-4D5E-8529-631D058690EE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38D42D-C0F8-4405-B7CC-23C505C75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05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EE9E-7B80-4EE5-81C6-7F7140FAC612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D221-D636-4987-950D-8C8A79271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08809"/>
      </p:ext>
    </p:extLst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5328-A26A-4F54-A286-6874210A70B8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BE8F-2A65-4EA7-899C-0194EF08B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13062"/>
      </p:ext>
    </p:extLst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A004-4986-4FCD-B63A-5BD23D244154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2E0B-5742-468A-A147-5005614FD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52153"/>
      </p:ext>
    </p:extLst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E1C7-D0FE-4887-8E4B-F4019E1B8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13682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6C60-86C1-4635-8432-692752F3E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98685"/>
      </p:ext>
    </p:extLst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52DE-2D64-4885-82CB-2AE64D8C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74922"/>
      </p:ext>
    </p:extLst>
  </p:cSld>
  <p:clrMapOvr>
    <a:masterClrMapping/>
  </p:clrMapOvr>
  <p:transition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FD33-83FB-4174-BF0D-4519BDB2A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17924"/>
      </p:ext>
    </p:extLst>
  </p:cSld>
  <p:clrMapOvr>
    <a:masterClrMapping/>
  </p:clrMapOvr>
  <p:transition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DB4E7-0424-440C-A454-46FDDC8AA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53479"/>
      </p:ext>
    </p:extLst>
  </p:cSld>
  <p:clrMapOvr>
    <a:masterClrMapping/>
  </p:clrMapOvr>
  <p:transition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EE7B8-9700-4000-9E92-10716901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68452"/>
      </p:ext>
    </p:extLst>
  </p:cSld>
  <p:clrMapOvr>
    <a:masterClrMapping/>
  </p:clrMapOvr>
  <p:transition>
    <p:push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7026-1F04-429F-9424-3EC664F7F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63356"/>
      </p:ext>
    </p:extLst>
  </p:cSld>
  <p:clrMapOvr>
    <a:masterClrMapping/>
  </p:clrMapOvr>
  <p:transition>
    <p:push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5D73-F511-4D65-A810-2703923E6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98289"/>
      </p:ext>
    </p:extLst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8E96-A312-4066-9EC5-2F7E041FE5EE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0B7D-2C34-40F5-A01B-49D8689D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47528"/>
      </p:ext>
    </p:extLst>
  </p:cSld>
  <p:clrMapOvr>
    <a:masterClrMapping/>
  </p:clrMapOvr>
  <p:transition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2E5C-8F64-4199-8572-23D4B4B7F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98123"/>
      </p:ext>
    </p:extLst>
  </p:cSld>
  <p:clrMapOvr>
    <a:masterClrMapping/>
  </p:clrMapOvr>
  <p:transition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9C18-0473-442D-8063-27F881AC5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27174"/>
      </p:ext>
    </p:extLst>
  </p:cSld>
  <p:clrMapOvr>
    <a:masterClrMapping/>
  </p:clrMapOvr>
  <p:transition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C663-6F36-4746-827C-5CB133366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04690"/>
      </p:ext>
    </p:extLst>
  </p:cSld>
  <p:clrMapOvr>
    <a:masterClrMapping/>
  </p:clrMapOvr>
  <p:transition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F7A6-9DD7-4CED-8BF5-90FC0E7ED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09494"/>
      </p:ext>
    </p:extLst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B56B-2F05-4782-9442-8A88F97D71BC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9992-F7F7-4FEC-8FE6-3AD7DFE57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43764"/>
      </p:ext>
    </p:extLst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5235-C68F-47C9-B690-FA70DACD1B60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C75D-AA08-402D-B60C-449433FF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48444"/>
      </p:ext>
    </p:extLst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FFAA-ECD0-4622-A05D-7C5CE345CCF0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C480-BDEF-4FCA-BDC8-4BFD4F5F4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90414"/>
      </p:ext>
    </p:extLst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FE01-3452-45D1-BFC1-2649BB24FC9A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7878-351B-4392-AC2C-5ADC1CB7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4044"/>
      </p:ext>
    </p:extLst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AEC2-88E3-43B1-9D51-C5D86E44E0A4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EF90-6E88-45C7-9731-44DE12483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18611"/>
      </p:ext>
    </p:extLst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7CCB-2028-471E-80A1-4715AEA1504E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43B6-1A3E-4452-8496-1421524F8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05319"/>
      </p:ext>
    </p:extLst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8E47-4922-4C6D-9D4C-D8C209AB1252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1D68-7F08-4322-B086-7A83F18DD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24015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D0E913-5A19-4447-910E-4186646FA8C5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186C7D-68CC-4EC0-BDA3-3907F74D7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2" name="Полилиния 11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63" y="42227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225" y="49688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8" r:id="rId1"/>
    <p:sldLayoutId id="2147486479" r:id="rId2"/>
    <p:sldLayoutId id="2147486480" r:id="rId3"/>
    <p:sldLayoutId id="2147486481" r:id="rId4"/>
    <p:sldLayoutId id="2147486482" r:id="rId5"/>
    <p:sldLayoutId id="2147486483" r:id="rId6"/>
    <p:sldLayoutId id="2147486484" r:id="rId7"/>
    <p:sldLayoutId id="2147486485" r:id="rId8"/>
    <p:sldLayoutId id="2147486521" r:id="rId9"/>
    <p:sldLayoutId id="2147486486" r:id="rId10"/>
    <p:sldLayoutId id="2147486487" r:id="rId11"/>
  </p:sldLayoutIdLst>
  <p:transition>
    <p:push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FF"/>
            </a:gs>
            <a:gs pos="100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A86B1F1-CC93-4A6D-A3F5-7CAA765E4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8" r:id="rId1"/>
    <p:sldLayoutId id="2147486489" r:id="rId2"/>
    <p:sldLayoutId id="2147486490" r:id="rId3"/>
    <p:sldLayoutId id="2147486491" r:id="rId4"/>
    <p:sldLayoutId id="2147486492" r:id="rId5"/>
    <p:sldLayoutId id="2147486493" r:id="rId6"/>
    <p:sldLayoutId id="2147486494" r:id="rId7"/>
    <p:sldLayoutId id="2147486495" r:id="rId8"/>
    <p:sldLayoutId id="2147486496" r:id="rId9"/>
    <p:sldLayoutId id="2147486497" r:id="rId10"/>
    <p:sldLayoutId id="2147486498" r:id="rId11"/>
    <p:sldLayoutId id="2147486499" r:id="rId12"/>
  </p:sldLayoutIdLst>
  <p:transition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partner-proga.narod.ru/texture/line/5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gif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http://www.e-lenka.newmail.ru/Gifs/FLOWERS/rose3.gif" TargetMode="Externa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http://www.tmn.fio.ru/works/49x/310/images/primer5.gif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://partner-proga.narod.ru/texture/line/5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14313" y="1557338"/>
            <a:ext cx="2270125" cy="584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Биология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372225" y="1557338"/>
            <a:ext cx="1944688" cy="58420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Химия</a:t>
            </a:r>
            <a:endParaRPr lang="en-US" sz="3200" b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79388" y="3500438"/>
            <a:ext cx="2160587" cy="5842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Физика</a:t>
            </a:r>
            <a:endParaRPr lang="en-US" sz="3200" b="1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156325" y="3429000"/>
            <a:ext cx="2987675" cy="584200"/>
          </a:xfrm>
          <a:prstGeom prst="rect">
            <a:avLst/>
          </a:prstGeom>
          <a:noFill/>
          <a:ln w="57150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Электроника</a:t>
            </a:r>
            <a:endParaRPr lang="en-US" sz="3200" b="1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95288" y="5084763"/>
            <a:ext cx="2160587" cy="5842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Связь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011863" y="5084763"/>
            <a:ext cx="2560637" cy="584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Навигация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786063" y="857250"/>
            <a:ext cx="3227387" cy="5842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Морское дело</a:t>
            </a:r>
            <a:endParaRPr lang="en-US" sz="3200" b="1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rot="10800000" flipV="1">
            <a:off x="4356100" y="1484313"/>
            <a:ext cx="0" cy="165735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H="1" flipV="1">
            <a:off x="5651500" y="4292600"/>
            <a:ext cx="433388" cy="7207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5651500" y="2205038"/>
            <a:ext cx="720725" cy="9366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484438" y="2205038"/>
            <a:ext cx="431800" cy="9366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>
            <a:off x="5724525" y="3716338"/>
            <a:ext cx="360363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2484438" y="4292600"/>
            <a:ext cx="431800" cy="7207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2411413" y="3789363"/>
            <a:ext cx="4318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WordArt 8"/>
          <p:cNvSpPr>
            <a:spLocks noChangeArrowheads="1" noChangeShapeType="1" noTextEdit="1"/>
          </p:cNvSpPr>
          <p:nvPr/>
        </p:nvSpPr>
        <p:spPr bwMode="auto">
          <a:xfrm>
            <a:off x="2857500" y="3357563"/>
            <a:ext cx="300037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БИОНИКА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56" grpId="0" animBg="1"/>
      <p:bldP spid="74757" grpId="0" animBg="1"/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  <p:bldP spid="74766" grpId="0" animBg="1"/>
      <p:bldP spid="74767" grpId="0" animBg="1"/>
      <p:bldP spid="7476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lick2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786063"/>
            <a:ext cx="1419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1785938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857250"/>
            <a:ext cx="14097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Рисунок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785938"/>
            <a:ext cx="142875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Рисунок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1409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3786188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1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4786313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Рисунок 1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786188"/>
            <a:ext cx="1419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Рисунок 1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4786313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1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78167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4997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Рисунок 16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711" y="5324475"/>
            <a:ext cx="1419225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Рисунок 17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142875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77524">
            <a:off x="180181" y="2062765"/>
            <a:ext cx="14366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0968">
            <a:off x="731401" y="2786063"/>
            <a:ext cx="178593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1785938"/>
            <a:ext cx="17795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02246">
            <a:off x="6601254" y="3055598"/>
            <a:ext cx="14319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click2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2" descr="2a533ec1ef06dcc41e01d459a2274d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glo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0"/>
            <a:ext cx="5214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643438" y="214313"/>
            <a:ext cx="41052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 i="1">
                <a:solidFill>
                  <a:srgbClr val="FF0000"/>
                </a:solidFill>
                <a:latin typeface="Constantia" pitchFamily="18" charset="0"/>
              </a:rPr>
              <a:t>Любите свою планету, берегите животных и растения, которые окружают нас. Они откроют свои тайны !</a:t>
            </a:r>
          </a:p>
        </p:txBody>
      </p:sp>
      <p:sp>
        <p:nvSpPr>
          <p:cNvPr id="6" name="TextBox 5"/>
          <p:cNvSpPr txBox="1"/>
          <p:nvPr/>
        </p:nvSpPr>
        <p:spPr>
          <a:xfrm rot="18569421">
            <a:off x="-761701" y="2515590"/>
            <a:ext cx="724762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МЫ БЛАГОДАРИМ ВАС</a:t>
            </a:r>
          </a:p>
          <a:p>
            <a:pPr algn="ctr">
              <a:defRPr/>
            </a:pPr>
            <a:r>
              <a:rPr lang="ru-RU" sz="48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2497967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85750" y="1571625"/>
            <a:ext cx="8858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i="1">
                <a:latin typeface="Constantia" pitchFamily="18" charset="0"/>
              </a:rPr>
              <a:t>Узнать, что изучает бионика и какое значение она играет в развитии научно-технического прогресса.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14313" y="3571875"/>
            <a:ext cx="89296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000" b="1" i="1">
                <a:latin typeface="Constantia" pitchFamily="18" charset="0"/>
              </a:rPr>
              <a:t>1- углубить и расширить знания о приспособленности организмов к среде обитания.                                                                           2- показать значение биологических знаний для развития техники, медицины, архитектуры.  </a:t>
            </a:r>
          </a:p>
        </p:txBody>
      </p:sp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БИОНИКА 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928688"/>
            <a:ext cx="3000375" cy="66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ЦЕЛЬ: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0" y="3000375"/>
            <a:ext cx="3000375" cy="66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ЗАДАЧИ: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  <p:bldP spid="6148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00438" y="928688"/>
            <a:ext cx="5643562" cy="5715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3000" b="1" i="1" smtClean="0">
                <a:latin typeface="Constantia" pitchFamily="18" charset="0"/>
              </a:rPr>
              <a:t>У бионики есть символ - скрещенные скальпель, паяльник и знак интеграла.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3000" b="1" i="1" smtClean="0">
                <a:latin typeface="Constantia" pitchFamily="18" charset="0"/>
              </a:rPr>
              <a:t>Этот союз биологии, техники и математики позволяет надеяться, что наука бионика проникнет туда, куда не проникал еще никто, и увидит то, чего не видел еще никто.</a:t>
            </a:r>
            <a:br>
              <a:rPr lang="ru-RU" altLang="ru-RU" sz="3000" b="1" i="1" smtClean="0">
                <a:latin typeface="Constantia" pitchFamily="18" charset="0"/>
              </a:rPr>
            </a:br>
            <a:endParaRPr lang="ru-RU" altLang="ru-RU" sz="3000" b="1" i="1" smtClean="0">
              <a:latin typeface="Constantia" pitchFamily="18" charset="0"/>
            </a:endParaRPr>
          </a:p>
        </p:txBody>
      </p:sp>
      <p:pic>
        <p:nvPicPr>
          <p:cNvPr id="15364" name="Picture 2" descr="bionic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32861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СИМВОЛ  БИОНИКИ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6357938" cy="177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            наука  об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использовании  в  технике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знаний  о  конструкции,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принципе и технологическом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процессе  живого  организма.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0" y="214313"/>
            <a:ext cx="3500438" cy="66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БИОНИКА- </a:t>
            </a:r>
          </a:p>
        </p:txBody>
      </p:sp>
      <p:pic>
        <p:nvPicPr>
          <p:cNvPr id="12291" name="Picture 2" descr="http://news.students.ru/uploads/posts/119871313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14312"/>
            <a:ext cx="2619363" cy="2500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0" y="2786063"/>
            <a:ext cx="6786563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             научно-технологическое  направление по  заимствованию  у  природы ценных  идей  и  реализации их в виде  конструкторских, дизайнерских  решений, и новых информационных  технологий.</a:t>
            </a:r>
          </a:p>
        </p:txBody>
      </p:sp>
      <p:pic>
        <p:nvPicPr>
          <p:cNvPr id="5" name="Picture 16" descr="mo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000372"/>
            <a:ext cx="2230439" cy="3306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0" y="2786063"/>
            <a:ext cx="3500438" cy="66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БИОНИКА-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6" grpId="0" animBg="1"/>
      <p:bldP spid="4" grpId="0" build="allAtOnce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0" y="857250"/>
            <a:ext cx="3500438" cy="66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БИОНИКА-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3079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               наука, пограничная между биологией и техникой, решающая инженерные задачи на основе моделирования структуры и жизнедеятельности организмов. Бионика тесно связана с биологией, физикой, химией, кибернетикой и инженерными науками - электроникой, навигацией, связью, морским делом.</a:t>
            </a:r>
          </a:p>
        </p:txBody>
      </p:sp>
      <p:pic>
        <p:nvPicPr>
          <p:cNvPr id="16388" name="Picture 2" descr="http://www.interdecoro.ru/uploads/bionika-50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614580"/>
            <a:ext cx="3960440" cy="20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ЧТО ИЗУЧАЕТ БИОНИКА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387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28600"/>
            <a:ext cx="2835275" cy="632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71625" y="285750"/>
            <a:ext cx="45370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Природа может научить человека многому. Все организмы на земле совершенны и уникальны. </a:t>
            </a:r>
          </a:p>
        </p:txBody>
      </p:sp>
      <p:pic>
        <p:nvPicPr>
          <p:cNvPr id="39942" name="Picture 6" descr="http://www.e-lenka.newmail.ru/Gifs/FLOWERS/rose3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5859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643063" y="3714750"/>
            <a:ext cx="4500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Задача бионики -                                                       заимствовать у природы технические идеи.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tmn.fio.ru/works/49x/310/images/primer5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5889"/>
            <a:ext cx="8121650" cy="5027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0" y="5103813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Многие технические сооружения созданы благодаря подсказкам природы.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1071563"/>
            <a:ext cx="5286375" cy="550068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Чем глубже человек проникает в уникальные «изобретения» животного мира, тем очевиднее становится необходимость использования их в практической деятельности.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Свершения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Homo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sapiens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впечатляют, но вряд ли стоит забывать о том, что Природа хитрее и мудрее нас.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4340" name="Picture 2" descr="Био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3760788" cy="278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4" descr="http://1.bp.blogspot.com/_svrNwNM3UtU/SKiHyobECaI/AAAAAAAAAI8/GS_GLVcfddo/s320/photo-6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378618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ПРИРОДА  ЗНАЕТ  ЛУЧШЕ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Физика_229\Desktop\Бионика фото1\Дайтон-бич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500306"/>
            <a:ext cx="8286776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85750" y="1000125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</a:t>
            </a:r>
            <a:r>
              <a:rPr lang="ru-RU" sz="32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1960 г.</a:t>
            </a:r>
            <a:r>
              <a:rPr lang="ru-RU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 </a:t>
            </a:r>
            <a:r>
              <a:rPr lang="ru-RU" sz="32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Дайтоне</a:t>
            </a:r>
            <a:r>
              <a:rPr lang="ru-RU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(США) состоялся первый симпозиум по бионике – это официальное рождение новой науки.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РОЖДЕНИЕ НАУКИ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</TotalTime>
  <Words>326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615</cp:revision>
  <dcterms:created xsi:type="dcterms:W3CDTF">2009-12-16T08:03:15Z</dcterms:created>
  <dcterms:modified xsi:type="dcterms:W3CDTF">2014-11-10T20:04:56Z</dcterms:modified>
</cp:coreProperties>
</file>