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1" r:id="rId16"/>
    <p:sldId id="295" r:id="rId17"/>
    <p:sldId id="273" r:id="rId18"/>
    <p:sldId id="292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758CE-C422-47C0-BA8C-EAEF150B8B23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808A-9FC2-4E6B-BE1A-56008CF31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ru-RU" dirty="0" smtClean="0"/>
              <a:t>23.04.1</a:t>
            </a:r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7539" t="37109" r="29687" b="17969"/>
          <a:stretch>
            <a:fillRect/>
          </a:stretch>
        </p:blipFill>
        <p:spPr bwMode="auto">
          <a:xfrm>
            <a:off x="0" y="500042"/>
            <a:ext cx="9144000" cy="576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8125" t="30273" r="27929" b="46289"/>
          <a:stretch>
            <a:fillRect/>
          </a:stretch>
        </p:blipFill>
        <p:spPr bwMode="auto">
          <a:xfrm>
            <a:off x="0" y="1643050"/>
            <a:ext cx="8858312" cy="283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054" t="32227" r="27344" b="52148"/>
          <a:stretch>
            <a:fillRect/>
          </a:stretch>
        </p:blipFill>
        <p:spPr bwMode="auto">
          <a:xfrm>
            <a:off x="-142908" y="2214554"/>
            <a:ext cx="887617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838256" cy="936104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3568" y="1412776"/>
            <a:ext cx="7704856" cy="5040560"/>
          </a:xfrm>
          <a:prstGeom prst="rect">
            <a:avLst/>
          </a:prstGeo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628800"/>
            <a:ext cx="8245580" cy="18326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42976" y="1214422"/>
            <a:ext cx="688369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solidFill>
                  <a:schemeClr val="accent6"/>
                </a:solidFill>
              </a:rPr>
              <a:t>КПД=Ап</a:t>
            </a:r>
            <a:r>
              <a:rPr lang="ru-RU" sz="7200" dirty="0" smtClean="0">
                <a:solidFill>
                  <a:schemeClr val="accent6"/>
                </a:solidFill>
              </a:rPr>
              <a:t>/Аз </a:t>
            </a:r>
            <a:endParaRPr lang="ru-RU" sz="7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928670"/>
            <a:ext cx="7215238" cy="3286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492171">
            <a:off x="1276927" y="621323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492171">
            <a:off x="7355360" y="3428177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rot="10800000">
            <a:off x="6715141" y="3143249"/>
            <a:ext cx="676655" cy="369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85723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6613" y="1464455"/>
            <a:ext cx="121365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2000240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F</a:t>
            </a:r>
            <a:r>
              <a:rPr lang="ru-RU" b="1" dirty="0" smtClean="0">
                <a:latin typeface="+mj-lt"/>
              </a:rPr>
              <a:t>т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64318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71462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</a:t>
            </a:r>
            <a:endParaRPr lang="ru-RU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smtClean="0"/>
              <a:t>Работа полезная           </a:t>
            </a:r>
            <a:r>
              <a:rPr lang="ru-RU" b="1" dirty="0" err="1" smtClean="0"/>
              <a:t>А</a:t>
            </a:r>
            <a:r>
              <a:rPr lang="ru-RU" b="1" baseline="-25000" dirty="0" err="1" smtClean="0"/>
              <a:t>п</a:t>
            </a:r>
            <a:r>
              <a:rPr lang="ru-RU" b="1" dirty="0" err="1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ru-RU" b="1" baseline="-25000" dirty="0"/>
              <a:t>т</a:t>
            </a:r>
            <a:r>
              <a:rPr lang="en-US" b="1" dirty="0"/>
              <a:t>∙h</a:t>
            </a:r>
            <a:endParaRPr lang="ru-RU" dirty="0"/>
          </a:p>
          <a:p>
            <a:pPr>
              <a:buNone/>
            </a:pPr>
            <a:r>
              <a:rPr lang="ru-RU" b="1" dirty="0" smtClean="0"/>
              <a:t>Работа затраченная     </a:t>
            </a:r>
            <a:r>
              <a:rPr lang="ru-RU" b="1" dirty="0" err="1" smtClean="0"/>
              <a:t>Аз=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en-US" b="1" dirty="0"/>
              <a:t>∙S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928670"/>
            <a:ext cx="7215238" cy="3286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492171">
            <a:off x="1276927" y="621323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492171">
            <a:off x="7355360" y="3428177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rot="10800000">
            <a:off x="6715141" y="3143249"/>
            <a:ext cx="676655" cy="369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85723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6613" y="1464455"/>
            <a:ext cx="121365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2000240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F</a:t>
            </a:r>
            <a:r>
              <a:rPr lang="ru-RU" b="1" dirty="0" smtClean="0">
                <a:latin typeface="+mj-lt"/>
              </a:rPr>
              <a:t>т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64318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71462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</a:t>
            </a:r>
            <a:endParaRPr lang="ru-RU" sz="4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err="1" smtClean="0"/>
              <a:t>А</a:t>
            </a:r>
            <a:r>
              <a:rPr lang="ru-RU" b="1" baseline="-25000" dirty="0" err="1" smtClean="0"/>
              <a:t>п</a:t>
            </a:r>
            <a:r>
              <a:rPr lang="ru-RU" b="1" dirty="0" err="1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F</a:t>
            </a:r>
            <a:r>
              <a:rPr lang="ru-RU" b="1" baseline="-25000" dirty="0" smtClean="0"/>
              <a:t>т</a:t>
            </a:r>
            <a:r>
              <a:rPr lang="en-US" b="1" dirty="0" smtClean="0"/>
              <a:t>∙h</a:t>
            </a:r>
            <a:r>
              <a:rPr lang="ru-RU" b="1" dirty="0" smtClean="0"/>
              <a:t>      </a:t>
            </a:r>
            <a:r>
              <a:rPr lang="ru-RU" sz="2400" b="1" dirty="0" smtClean="0">
                <a:solidFill>
                  <a:srgbClr val="FF0000"/>
                </a:solidFill>
              </a:rPr>
              <a:t>Работа полезная </a:t>
            </a:r>
            <a:r>
              <a:rPr lang="ru-RU" sz="2400" b="1" dirty="0" smtClean="0"/>
              <a:t>–это работа, совершенная по                                                                                             подъему грузов или преодолению какого-либо    сопротивления. </a:t>
            </a:r>
            <a:endParaRPr lang="ru-RU" sz="2400" dirty="0" smtClean="0"/>
          </a:p>
          <a:p>
            <a:pPr>
              <a:buNone/>
            </a:pPr>
            <a:r>
              <a:rPr lang="ru-RU" b="1" dirty="0" err="1" smtClean="0"/>
              <a:t>Аз=</a:t>
            </a:r>
            <a:r>
              <a:rPr lang="ru-RU" b="1" dirty="0" smtClean="0"/>
              <a:t> </a:t>
            </a:r>
            <a:r>
              <a:rPr lang="en-US" b="1" dirty="0" smtClean="0"/>
              <a:t>F∙S</a:t>
            </a:r>
            <a:r>
              <a:rPr lang="ru-RU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Работа затраченная- </a:t>
            </a:r>
            <a:r>
              <a:rPr lang="ru-RU" sz="2400" b="1" dirty="0" smtClean="0"/>
              <a:t>это работа приложенная совершенной силой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142976" y="928670"/>
            <a:ext cx="7215238" cy="328614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492171">
            <a:off x="1276927" y="621323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492171">
            <a:off x="7355360" y="3428177"/>
            <a:ext cx="785818" cy="5000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rot="10800000">
            <a:off x="6715141" y="3143249"/>
            <a:ext cx="676655" cy="36972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85723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036613" y="1464455"/>
            <a:ext cx="1213652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29190" y="2000240"/>
            <a:ext cx="450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S</a:t>
            </a:r>
            <a:endParaRPr lang="ru-RU" sz="4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57356" y="2000240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+mj-lt"/>
              </a:rPr>
              <a:t>F</a:t>
            </a:r>
            <a:r>
              <a:rPr lang="ru-RU" b="1" dirty="0" smtClean="0">
                <a:latin typeface="+mj-lt"/>
              </a:rPr>
              <a:t>т</a:t>
            </a:r>
            <a:endParaRPr lang="ru-RU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64318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00892" y="2714620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F</a:t>
            </a:r>
            <a:endParaRPr lang="ru-RU" sz="4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Назовите полезную и затраченную работу: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143932" cy="2169360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1. Рычагом мальчик поднимает груз</a:t>
            </a:r>
            <a:endParaRPr lang="ru-RU" dirty="0"/>
          </a:p>
        </p:txBody>
      </p:sp>
      <p:pic>
        <p:nvPicPr>
          <p:cNvPr id="13314" name="Picture 2" descr="C:\Documents and Settings\Администратор\Рабочий стол\577793898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357717" cy="3520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7772400" cy="450059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                    Мини-тест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Твой КПД сегодня на уроке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1. 100%</a:t>
            </a:r>
            <a:br>
              <a:rPr lang="ru-RU" dirty="0" smtClean="0"/>
            </a:br>
            <a:r>
              <a:rPr lang="ru-RU" dirty="0" smtClean="0"/>
              <a:t>2.больше 100%</a:t>
            </a:r>
            <a:br>
              <a:rPr lang="ru-RU" dirty="0" smtClean="0"/>
            </a:br>
            <a:r>
              <a:rPr lang="ru-RU" dirty="0" smtClean="0"/>
              <a:t>3. меньше 100%</a:t>
            </a:r>
            <a:br>
              <a:rPr lang="ru-RU" dirty="0" smtClean="0"/>
            </a:br>
            <a:r>
              <a:rPr lang="ru-RU" dirty="0" smtClean="0"/>
              <a:t>4. 0%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209536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643470" cy="1470025"/>
          </a:xfrm>
        </p:spPr>
        <p:txBody>
          <a:bodyPr/>
          <a:lstStyle/>
          <a:p>
            <a:pPr algn="l"/>
            <a:r>
              <a:rPr lang="ru-RU" dirty="0" smtClean="0"/>
              <a:t>Д. </a:t>
            </a:r>
            <a:r>
              <a:rPr lang="ru-RU" dirty="0" err="1" smtClean="0"/>
              <a:t>з</a:t>
            </a:r>
            <a:r>
              <a:rPr lang="ru-RU" dirty="0" smtClean="0"/>
              <a:t>.: §61, карточка.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3" name="Picture 3" descr="C:\Documents and Settings\Администратор\Мои документы\Мои рисунки\2013-04-21\Scan10049.JPG"/>
          <p:cNvPicPr>
            <a:picLocks noChangeAspect="1" noChangeArrowheads="1"/>
          </p:cNvPicPr>
          <p:nvPr/>
        </p:nvPicPr>
        <p:blipFill>
          <a:blip r:embed="rId2"/>
          <a:srcRect l="15102" t="40638" r="43572" b="17936"/>
          <a:stretch>
            <a:fillRect/>
          </a:stretch>
        </p:blipFill>
        <p:spPr bwMode="auto">
          <a:xfrm>
            <a:off x="4000496" y="-228567"/>
            <a:ext cx="5143504" cy="708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5390" t="27539" r="37110" b="9961"/>
          <a:stretch>
            <a:fillRect/>
          </a:stretch>
        </p:blipFill>
        <p:spPr bwMode="auto">
          <a:xfrm>
            <a:off x="0" y="0"/>
            <a:ext cx="6786578" cy="678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953" t="27344" r="41992" b="15039"/>
          <a:stretch>
            <a:fillRect/>
          </a:stretch>
        </p:blipFill>
        <p:spPr bwMode="auto">
          <a:xfrm>
            <a:off x="1214414" y="0"/>
            <a:ext cx="6160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28320" t="29492" r="44727" b="28515"/>
          <a:stretch>
            <a:fillRect/>
          </a:stretch>
        </p:blipFill>
        <p:spPr bwMode="auto">
          <a:xfrm>
            <a:off x="642910" y="-287323"/>
            <a:ext cx="7643834" cy="71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125" t="26367" r="39062" b="39453"/>
          <a:stretch>
            <a:fillRect/>
          </a:stretch>
        </p:blipFill>
        <p:spPr bwMode="auto">
          <a:xfrm>
            <a:off x="-114328" y="332656"/>
            <a:ext cx="925832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28320" t="33398" r="34766" b="31445"/>
          <a:stretch>
            <a:fillRect/>
          </a:stretch>
        </p:blipFill>
        <p:spPr bwMode="auto">
          <a:xfrm>
            <a:off x="-107222" y="928670"/>
            <a:ext cx="925122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8125" t="35156" r="44922" b="36523"/>
          <a:stretch>
            <a:fillRect/>
          </a:stretch>
        </p:blipFill>
        <p:spPr bwMode="auto">
          <a:xfrm>
            <a:off x="571472" y="857232"/>
            <a:ext cx="78186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8125" t="30273" r="49023" b="17969"/>
          <a:stretch>
            <a:fillRect/>
          </a:stretch>
        </p:blipFill>
        <p:spPr bwMode="auto">
          <a:xfrm>
            <a:off x="214282" y="0"/>
            <a:ext cx="5000660" cy="679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8125" t="27344" r="33789" b="10156"/>
          <a:stretch>
            <a:fillRect/>
          </a:stretch>
        </p:blipFill>
        <p:spPr bwMode="auto">
          <a:xfrm>
            <a:off x="1428728" y="285728"/>
            <a:ext cx="631219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91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23.04.14.</vt:lpstr>
      <vt:lpstr>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полезную и затраченную работу: </vt:lpstr>
      <vt:lpstr>                    Мини-тест  Твой КПД сегодня на уроке  1. 100% 2.больше 100% 3. меньше 100% 4. 0%  </vt:lpstr>
      <vt:lpstr>Д. з.: §61, карточка.</vt:lpstr>
    </vt:vector>
  </TitlesOfParts>
  <Company>семья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Скворцовы</dc:creator>
  <cp:lastModifiedBy>User</cp:lastModifiedBy>
  <cp:revision>23</cp:revision>
  <dcterms:created xsi:type="dcterms:W3CDTF">2013-04-21T06:31:28Z</dcterms:created>
  <dcterms:modified xsi:type="dcterms:W3CDTF">2014-10-26T09:12:47Z</dcterms:modified>
</cp:coreProperties>
</file>