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5" r:id="rId8"/>
    <p:sldId id="260" r:id="rId9"/>
    <p:sldId id="261" r:id="rId10"/>
    <p:sldId id="262" r:id="rId11"/>
    <p:sldId id="266" r:id="rId12"/>
    <p:sldId id="267" r:id="rId13"/>
    <p:sldId id="272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33732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Изучение Мирового океана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228536"/>
            <a:ext cx="6768424" cy="1752600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ru-RU" dirty="0" smtClean="0"/>
              <a:t>Каково  значение  Мирового  океана?</a:t>
            </a:r>
          </a:p>
          <a:p>
            <a:pPr marL="514350" indent="-514350" algn="l">
              <a:buAutoNum type="arabicPeriod"/>
            </a:pPr>
            <a:r>
              <a:rPr lang="ru-RU" dirty="0" smtClean="0"/>
              <a:t>Как  измеряют  глубины  океана?</a:t>
            </a:r>
          </a:p>
          <a:p>
            <a:pPr marL="514350" indent="-514350" algn="l">
              <a:buAutoNum type="arabicPeriod"/>
            </a:pPr>
            <a:r>
              <a:rPr lang="ru-RU" dirty="0" smtClean="0"/>
              <a:t>Какова  наибольшая  глубина  океана?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466728" cy="430908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       Почти одновременно аналогичные испытания были проведены в США в Тихом океане. </a:t>
            </a:r>
            <a:br>
              <a:rPr lang="ru-RU" sz="2000" dirty="0" smtClean="0"/>
            </a:br>
            <a:r>
              <a:rPr lang="ru-RU" sz="2000" dirty="0" smtClean="0"/>
              <a:t>       В американском эксперименте впервые принял участие ручной дельфин </a:t>
            </a:r>
            <a:r>
              <a:rPr lang="ru-RU" sz="2000" dirty="0" err="1" smtClean="0"/>
              <a:t>Таффи</a:t>
            </a:r>
            <a:r>
              <a:rPr lang="ru-RU" sz="2000" dirty="0" smtClean="0"/>
              <a:t>, который выполнял роль посыльного и дежурного спасателя.</a:t>
            </a:r>
            <a:endParaRPr lang="ru-RU" sz="2000" dirty="0"/>
          </a:p>
        </p:txBody>
      </p:sp>
      <p:pic>
        <p:nvPicPr>
          <p:cNvPr id="6148" name="Picture 4" descr="C:\Users\1\Desktop\таффии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8029"/>
          <a:stretch>
            <a:fillRect/>
          </a:stretch>
        </p:blipFill>
        <p:spPr bwMode="auto">
          <a:xfrm>
            <a:off x="4559411" y="1196752"/>
            <a:ext cx="4012695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04088"/>
            <a:ext cx="8291264" cy="1356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  Для исследования больших глубин пользуются разнообразными подводными аппаратами. Подводным дирижаблем называют батискаф. Он свободно опускается на дно и поднимается к поверхности.</a:t>
            </a:r>
            <a:endParaRPr lang="ru-RU" sz="2400" dirty="0"/>
          </a:p>
        </p:txBody>
      </p:sp>
      <p:pic>
        <p:nvPicPr>
          <p:cNvPr id="2050" name="Picture 2" descr="C:\Users\1\Desktop\батискаф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2204864"/>
            <a:ext cx="4939021" cy="3912096"/>
          </a:xfrm>
          <a:prstGeom prst="rect">
            <a:avLst/>
          </a:prstGeom>
          <a:noFill/>
        </p:spPr>
      </p:pic>
      <p:pic>
        <p:nvPicPr>
          <p:cNvPr id="2051" name="Picture 3" descr="C:\Users\1\Desktop\батискаф 2.jpg"/>
          <p:cNvPicPr>
            <a:picLocks noChangeAspect="1" noChangeArrowheads="1"/>
          </p:cNvPicPr>
          <p:nvPr/>
        </p:nvPicPr>
        <p:blipFill>
          <a:blip r:embed="rId3" cstate="print"/>
          <a:srcRect l="1731" t="1923"/>
          <a:stretch>
            <a:fillRect/>
          </a:stretch>
        </p:blipFill>
        <p:spPr bwMode="auto">
          <a:xfrm>
            <a:off x="3995936" y="2852935"/>
            <a:ext cx="4801716" cy="3785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endParaRPr lang="ru-RU" sz="2400" dirty="0"/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533400" y="620688"/>
            <a:ext cx="7854696" cy="576064"/>
          </a:xfrm>
        </p:spPr>
        <p:txBody>
          <a:bodyPr/>
          <a:lstStyle/>
          <a:p>
            <a:pPr algn="ctr"/>
            <a:r>
              <a:rPr lang="ru-RU" dirty="0" smtClean="0"/>
              <a:t>Это – батискаф «Триест»</a:t>
            </a:r>
            <a:endParaRPr lang="ru-RU" dirty="0"/>
          </a:p>
        </p:txBody>
      </p:sp>
      <p:pic>
        <p:nvPicPr>
          <p:cNvPr id="3074" name="Picture 2" descr="C:\Users\1\Desktop\триест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597775" cy="5116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   В 1960 году швейцарский ученый Жак Пикар и его  помощник Дон </a:t>
            </a:r>
            <a:r>
              <a:rPr lang="ru-RU" sz="2400" dirty="0" err="1" smtClean="0"/>
              <a:t>Уолш</a:t>
            </a:r>
            <a:r>
              <a:rPr lang="ru-RU" sz="2400" smtClean="0"/>
              <a:t>,  </a:t>
            </a:r>
            <a:r>
              <a:rPr lang="ru-RU" sz="2400" dirty="0" smtClean="0"/>
              <a:t>впервые погрузились на этом батискафе в Марианский желоб на глубину около 11000 м!</a:t>
            </a:r>
            <a:endParaRPr lang="ru-RU" sz="2400" dirty="0"/>
          </a:p>
        </p:txBody>
      </p:sp>
      <p:pic>
        <p:nvPicPr>
          <p:cNvPr id="7" name="Picture 3" descr="C:\Users\1\Desktop\пикаор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14525"/>
          <a:stretch>
            <a:fillRect/>
          </a:stretch>
        </p:blipFill>
        <p:spPr bwMode="auto">
          <a:xfrm>
            <a:off x="899592" y="2132856"/>
            <a:ext cx="3087299" cy="4281557"/>
          </a:xfrm>
          <a:prstGeom prst="rect">
            <a:avLst/>
          </a:prstGeom>
          <a:noFill/>
        </p:spPr>
      </p:pic>
      <p:pic>
        <p:nvPicPr>
          <p:cNvPr id="8" name="Picture 4" descr="C:\Users\1\Desktop\марианская впадин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132856"/>
            <a:ext cx="3160432" cy="4104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04088"/>
            <a:ext cx="3024336" cy="54612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    Главная роль в изучении океана принадлежит исследовательским судам. </a:t>
            </a:r>
            <a:br>
              <a:rPr lang="ru-RU" sz="2400" dirty="0" smtClean="0"/>
            </a:br>
            <a:r>
              <a:rPr lang="ru-RU" sz="2400" dirty="0" smtClean="0"/>
              <a:t>      В крупных международных экспедициях участвуют десятки кораблей, подводные аппараты, самолеты и даже спутники Земли.</a:t>
            </a:r>
            <a:br>
              <a:rPr lang="ru-RU" sz="2400" dirty="0" smtClean="0"/>
            </a:br>
            <a:r>
              <a:rPr lang="ru-RU" sz="2400" dirty="0" smtClean="0"/>
              <a:t>     Океан изучается всесторонне: воды, дно, живые организмы.</a:t>
            </a:r>
            <a:endParaRPr lang="ru-RU" sz="2400" dirty="0"/>
          </a:p>
        </p:txBody>
      </p:sp>
      <p:pic>
        <p:nvPicPr>
          <p:cNvPr id="4098" name="Picture 2" descr="C:\Users\1\Desktop\исследователь суд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5" y="474356"/>
            <a:ext cx="4968552" cy="5994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     Результаты исследования океана имеют важное практическое значение для судоходства, составления прогнозов погоды, </a:t>
            </a:r>
            <a:endParaRPr lang="ru-RU" sz="2400" dirty="0"/>
          </a:p>
        </p:txBody>
      </p:sp>
      <p:pic>
        <p:nvPicPr>
          <p:cNvPr id="5122" name="Picture 2" descr="C:\Users\1\Desktop\судоходств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5249826" cy="3609256"/>
          </a:xfrm>
          <a:prstGeom prst="rect">
            <a:avLst/>
          </a:prstGeom>
          <a:noFill/>
        </p:spPr>
      </p:pic>
      <p:pic>
        <p:nvPicPr>
          <p:cNvPr id="5123" name="Picture 3" descr="C:\Users\1\Desktop\прогноз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6686"/>
          <a:stretch>
            <a:fillRect/>
          </a:stretch>
        </p:blipFill>
        <p:spPr bwMode="auto">
          <a:xfrm>
            <a:off x="4860032" y="3573016"/>
            <a:ext cx="4038600" cy="3014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</a:t>
            </a:r>
            <a:r>
              <a:rPr lang="ru-RU" sz="2700" dirty="0" smtClean="0"/>
              <a:t>поисков полезных ископаемых, рыболовства.</a:t>
            </a:r>
            <a:endParaRPr lang="ru-RU" sz="2700" dirty="0"/>
          </a:p>
        </p:txBody>
      </p:sp>
      <p:pic>
        <p:nvPicPr>
          <p:cNvPr id="6146" name="Picture 2" descr="C:\Users\1\Desktop\полезные ископаемы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5347935" cy="3561725"/>
          </a:xfrm>
          <a:prstGeom prst="rect">
            <a:avLst/>
          </a:prstGeom>
          <a:noFill/>
        </p:spPr>
      </p:pic>
      <p:pic>
        <p:nvPicPr>
          <p:cNvPr id="6147" name="Picture 3" descr="C:\Users\1\Desktop\рыболовств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140968"/>
            <a:ext cx="5151411" cy="3453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  При этом нельзя забывать, что океан – дал начало жизни на нашей планете и без него жизнь людей и всего живого на планете невозможна!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1\Desktop\послед картинк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057238" cy="6445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Презентацию выполнила Коровина О.А</a:t>
            </a:r>
            <a:r>
              <a:rPr lang="ru-RU" sz="2400" dirty="0" smtClean="0"/>
              <a:t>. учитель МОУ Масловская </a:t>
            </a:r>
            <a:r>
              <a:rPr lang="ru-RU" sz="2400" dirty="0" err="1" smtClean="0"/>
              <a:t>сош</a:t>
            </a:r>
            <a:r>
              <a:rPr lang="ru-RU" sz="2400" dirty="0" smtClean="0"/>
              <a:t> Торжокского района </a:t>
            </a:r>
            <a:r>
              <a:rPr lang="ru-RU" sz="2400" smtClean="0"/>
              <a:t>Тверской области</a:t>
            </a:r>
            <a:endParaRPr lang="ru-RU" sz="240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28.06.2013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704088"/>
            <a:ext cx="5112568" cy="193282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  Богатства Мирового океана неисчислимы.</a:t>
            </a:r>
            <a:br>
              <a:rPr lang="ru-RU" sz="2000" dirty="0" smtClean="0"/>
            </a:br>
            <a:r>
              <a:rPr lang="ru-RU" sz="2000" dirty="0" smtClean="0"/>
              <a:t>Вы уже знаете, что в океанической воде растворено большое количество химических веществ</a:t>
            </a:r>
            <a:endParaRPr lang="ru-RU" sz="2000" dirty="0"/>
          </a:p>
        </p:txBody>
      </p:sp>
      <p:pic>
        <p:nvPicPr>
          <p:cNvPr id="7" name="Picture 2" descr="C:\Users\1\Desktop\хим вещ в ок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3533" y="2636912"/>
            <a:ext cx="4811467" cy="3618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704088"/>
            <a:ext cx="5194920" cy="85270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Что океан снабжает сушу пресной водой</a:t>
            </a:r>
            <a:endParaRPr lang="ru-RU" sz="2400" dirty="0"/>
          </a:p>
        </p:txBody>
      </p:sp>
      <p:pic>
        <p:nvPicPr>
          <p:cNvPr id="5" name="Picture 3" descr="C:\Users\1\Desktop\круговорот воды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11293"/>
          <a:stretch>
            <a:fillRect/>
          </a:stretch>
        </p:blipFill>
        <p:spPr bwMode="auto">
          <a:xfrm>
            <a:off x="755576" y="2014709"/>
            <a:ext cx="6552728" cy="4359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704088"/>
            <a:ext cx="5112568" cy="121274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Но до сих пор в глубинах океана остается немало неизвестного и даже загадочного…</a:t>
            </a:r>
            <a:endParaRPr lang="ru-RU" sz="2400" dirty="0"/>
          </a:p>
        </p:txBody>
      </p:sp>
      <p:pic>
        <p:nvPicPr>
          <p:cNvPr id="1028" name="Picture 4" descr="C:\Users\1\Desktop\неизв в океане.jpg_thum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429000"/>
            <a:ext cx="4893328" cy="3115419"/>
          </a:xfrm>
          <a:prstGeom prst="rect">
            <a:avLst/>
          </a:prstGeom>
          <a:noFill/>
        </p:spPr>
      </p:pic>
      <p:pic>
        <p:nvPicPr>
          <p:cNvPr id="1026" name="Picture 2" descr="C:\Users\1\Desktop\затонувший корабл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17430"/>
            <a:ext cx="3960440" cy="4643968"/>
          </a:xfrm>
          <a:prstGeom prst="rect">
            <a:avLst/>
          </a:prstGeom>
          <a:noFill/>
        </p:spPr>
      </p:pic>
      <p:pic>
        <p:nvPicPr>
          <p:cNvPr id="1027" name="Picture 3" descr="C:\Users\1\Desktop\неизвестное в океан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276872"/>
            <a:ext cx="5580732" cy="4018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23018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Сначала люди узнали о том, что происходит на поверхности океана и в прибрежных водах.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Первыми под воду опустились ныряльщики за жемчугом и морскими губками.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Они ныряли безо всяких приспособлений и могли находится  под водой несколько минут…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1\Desktop\раковина жемчужниц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33126"/>
            <a:ext cx="2614170" cy="2101793"/>
          </a:xfrm>
          <a:prstGeom prst="rect">
            <a:avLst/>
          </a:prstGeom>
          <a:noFill/>
        </p:spPr>
      </p:pic>
      <p:pic>
        <p:nvPicPr>
          <p:cNvPr id="2051" name="Picture 3" descr="C:\Users\1\Desktop\ныряльщи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708920"/>
            <a:ext cx="2990033" cy="3915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676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Прошло немало времени, прежде чем появились жесткие тяжелые водолазные костюмы – скафандры, соединенные с кораблем шлангом для подачи воздуха и тросом  </a:t>
            </a:r>
            <a:endParaRPr lang="ru-RU" sz="2400" dirty="0"/>
          </a:p>
        </p:txBody>
      </p:sp>
      <p:pic>
        <p:nvPicPr>
          <p:cNvPr id="3074" name="Picture 2" descr="C:\Users\1\Desktop\водолазные скафандры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665" y="2780928"/>
            <a:ext cx="8323386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99992" y="704088"/>
            <a:ext cx="4186808" cy="423708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В 1943 году Жак Ив Кусто – впоследствии знаменитый французский  океанограф – изобрел автономный </a:t>
            </a:r>
            <a:br>
              <a:rPr lang="ru-RU" sz="2400" dirty="0" smtClean="0"/>
            </a:br>
            <a:r>
              <a:rPr lang="ru-RU" sz="2400" dirty="0" smtClean="0"/>
              <a:t>( не связанный с кораблем) аппарат для дыхания человек под водой.</a:t>
            </a:r>
            <a:endParaRPr lang="ru-RU" sz="2400" dirty="0"/>
          </a:p>
        </p:txBody>
      </p:sp>
      <p:pic>
        <p:nvPicPr>
          <p:cNvPr id="7" name="Picture 2" descr="C:\Users\1\Desktop\куст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032" y="861167"/>
            <a:ext cx="3618912" cy="5121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23528" y="704088"/>
            <a:ext cx="8496944" cy="178880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    Этот аппарат – акваланг – состоит из баллонов со сжатым воздухом и дыхательной маски. Надев ласты, аквалангист может плавать в воде, как рыба. Но ему нельзя забывать, что запас воздуха в баллонах рассчитан на 1,5 – 2 часа, а глубина погружения не должна превышать 40 м.</a:t>
            </a:r>
            <a:endParaRPr lang="ru-RU" sz="2400" dirty="0"/>
          </a:p>
        </p:txBody>
      </p:sp>
      <p:pic>
        <p:nvPicPr>
          <p:cNvPr id="4099" name="Picture 3" descr="C:\Users\1\Desktop\аквалан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36912"/>
            <a:ext cx="3721596" cy="3721596"/>
          </a:xfrm>
          <a:prstGeom prst="rect">
            <a:avLst/>
          </a:prstGeom>
          <a:noFill/>
        </p:spPr>
      </p:pic>
      <p:pic>
        <p:nvPicPr>
          <p:cNvPr id="4100" name="Picture 4" descr="C:\Users\1\Desktop\B_10_w800_h500.jpg"/>
          <p:cNvPicPr>
            <a:picLocks noChangeAspect="1" noChangeArrowheads="1"/>
          </p:cNvPicPr>
          <p:nvPr/>
        </p:nvPicPr>
        <p:blipFill>
          <a:blip r:embed="rId3" cstate="print"/>
          <a:srcRect r="15946"/>
          <a:stretch>
            <a:fillRect/>
          </a:stretch>
        </p:blipFill>
        <p:spPr bwMode="auto">
          <a:xfrm>
            <a:off x="4571999" y="2636912"/>
            <a:ext cx="4192225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63272" cy="208823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       В 50-е гг. </a:t>
            </a:r>
            <a:r>
              <a:rPr lang="en-US" sz="2000" dirty="0" smtClean="0"/>
              <a:t>XX</a:t>
            </a:r>
            <a:r>
              <a:rPr lang="ru-RU" sz="2000" dirty="0" smtClean="0"/>
              <a:t> века </a:t>
            </a:r>
            <a:r>
              <a:rPr lang="ru-RU" sz="2000" dirty="0" err="1" smtClean="0"/>
              <a:t>Ж.И.Кусто</a:t>
            </a:r>
            <a:r>
              <a:rPr lang="ru-RU" sz="2000" dirty="0" smtClean="0"/>
              <a:t> стал организатором первых подводных исследований и киносъемок, которые проводились со специально оборудованного судна. </a:t>
            </a:r>
            <a:br>
              <a:rPr lang="ru-RU" sz="2000" dirty="0" smtClean="0"/>
            </a:br>
            <a:r>
              <a:rPr lang="ru-RU" sz="2000" dirty="0" smtClean="0"/>
              <a:t>         Под его руководством шесть акванавтов в течение трех недель жили и работали в шарообразном подводном доме на глубине более 100 м.</a:t>
            </a:r>
            <a:endParaRPr lang="ru-RU" sz="2000" dirty="0"/>
          </a:p>
        </p:txBody>
      </p:sp>
      <p:pic>
        <p:nvPicPr>
          <p:cNvPr id="5122" name="Picture 2" descr="C:\Users\1\Desktop\5подводный дом куст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36912"/>
            <a:ext cx="7309841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154</TotalTime>
  <Words>345</Words>
  <Application>Microsoft Office PowerPoint</Application>
  <PresentationFormat>Экран (4:3)</PresentationFormat>
  <Paragraphs>24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Изучение Мирового океана</vt:lpstr>
      <vt:lpstr>     Богатства Мирового океана неисчислимы. Вы уже знаете, что в океанической воде растворено большое количество химических веществ</vt:lpstr>
      <vt:lpstr>Что океан снабжает сушу пресной водой</vt:lpstr>
      <vt:lpstr>       Но до сих пор в глубинах океана остается немало неизвестного и даже загадочного…</vt:lpstr>
      <vt:lpstr>Слайд 5</vt:lpstr>
      <vt:lpstr>      Прошло немало времени, прежде чем появились жесткие тяжелые водолазные костюмы – скафандры, соединенные с кораблем шлангом для подачи воздуха и тросом  </vt:lpstr>
      <vt:lpstr>В 1943 году Жак Ив Кусто – впоследствии знаменитый французский  океанограф – изобрел автономный  ( не связанный с кораблем) аппарат для дыхания человек под водой.</vt:lpstr>
      <vt:lpstr>    Этот аппарат – акваланг – состоит из баллонов со сжатым воздухом и дыхательной маски. Надев ласты, аквалангист может плавать в воде, как рыба. Но ему нельзя забывать, что запас воздуха в баллонах рассчитан на 1,5 – 2 часа, а глубина погружения не должна превышать 40 м.</vt:lpstr>
      <vt:lpstr>          В 50-е гг. XX века Ж.И.Кусто стал организатором первых подводных исследований и киносъемок, которые проводились со специально оборудованного судна.           Под его руководством шесть акванавтов в течение трех недель жили и работали в шарообразном подводном доме на глубине более 100 м.</vt:lpstr>
      <vt:lpstr>       Почти одновременно аналогичные испытания были проведены в США в Тихом океане.         В американском эксперименте впервые принял участие ручной дельфин Таффи, который выполнял роль посыльного и дежурного спасателя.</vt:lpstr>
      <vt:lpstr>  Для исследования больших глубин пользуются разнообразными подводными аппаратами. Подводным дирижаблем называют батискаф. Он свободно опускается на дно и поднимается к поверхности.</vt:lpstr>
      <vt:lpstr>Слайд 12</vt:lpstr>
      <vt:lpstr>    В 1960 году швейцарский ученый Жак Пикар и его  помощник Дон Уолш,  впервые погрузились на этом батискафе в Марианский желоб на глубину около 11000 м!</vt:lpstr>
      <vt:lpstr>    Главная роль в изучении океана принадлежит исследовательским судам.        В крупных международных экспедициях участвуют десятки кораблей, подводные аппараты, самолеты и даже спутники Земли.      Океан изучается всесторонне: воды, дно, живые организмы.</vt:lpstr>
      <vt:lpstr>     Результаты исследования океана имеют важное практическое значение для судоходства, составления прогнозов погоды, </vt:lpstr>
      <vt:lpstr>   поисков полезных ископаемых, рыболовства.</vt:lpstr>
      <vt:lpstr>  При этом нельзя забывать, что океан – дал начало жизни на нашей планете и без него жизнь людей и всего живого на планете невозможна!</vt:lpstr>
      <vt:lpstr>Презентацию выполнила Коровина О.А. учитель МОУ Масловская сош Торжокского района Тверской области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Изучение Мирового океана</dc:title>
  <dc:creator>1</dc:creator>
  <cp:lastModifiedBy>1</cp:lastModifiedBy>
  <cp:revision>73</cp:revision>
  <dcterms:created xsi:type="dcterms:W3CDTF">2013-06-25T03:01:51Z</dcterms:created>
  <dcterms:modified xsi:type="dcterms:W3CDTF">2014-01-19T06:25:37Z</dcterms:modified>
</cp:coreProperties>
</file>