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72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A7A0-7ECB-4381-B182-4704A3F85EE2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64484-282D-490A-A917-1BE4D880E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770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A7A0-7ECB-4381-B182-4704A3F85EE2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64484-282D-490A-A917-1BE4D880E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58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A7A0-7ECB-4381-B182-4704A3F85EE2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64484-282D-490A-A917-1BE4D880E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066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A7A0-7ECB-4381-B182-4704A3F85EE2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64484-282D-490A-A917-1BE4D880E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920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A7A0-7ECB-4381-B182-4704A3F85EE2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64484-282D-490A-A917-1BE4D880E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99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A7A0-7ECB-4381-B182-4704A3F85EE2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64484-282D-490A-A917-1BE4D880E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698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A7A0-7ECB-4381-B182-4704A3F85EE2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64484-282D-490A-A917-1BE4D880E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528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A7A0-7ECB-4381-B182-4704A3F85EE2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64484-282D-490A-A917-1BE4D880E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87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A7A0-7ECB-4381-B182-4704A3F85EE2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64484-282D-490A-A917-1BE4D880E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342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A7A0-7ECB-4381-B182-4704A3F85EE2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64484-282D-490A-A917-1BE4D880E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580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A7A0-7ECB-4381-B182-4704A3F85EE2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64484-282D-490A-A917-1BE4D880E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403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8A7A0-7ECB-4381-B182-4704A3F85EE2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64484-282D-490A-A917-1BE4D880E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948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130425"/>
            <a:ext cx="9036496" cy="1470025"/>
          </a:xfrm>
        </p:spPr>
        <p:txBody>
          <a:bodyPr>
            <a:noAutofit/>
          </a:bodyPr>
          <a:lstStyle/>
          <a:p>
            <a:r>
              <a:rPr lang="ru-RU" sz="6000" b="1" dirty="0">
                <a:solidFill>
                  <a:srgbClr val="FF0000"/>
                </a:solidFill>
              </a:rPr>
              <a:t>Состояния вещества и объяснение их на основе </a:t>
            </a:r>
            <a:r>
              <a:rPr lang="ru-RU" sz="6000" b="1" dirty="0" smtClean="0">
                <a:solidFill>
                  <a:srgbClr val="FF0000"/>
                </a:solidFill>
              </a:rPr>
              <a:t>молекулярного строения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488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Групповая работа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Ряд: Объясните процесс отвердевания жидкости (кристаллизация).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Ряд: Объясните процесс плавления твёрдого тела.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Ряд: Объясните процесс парообразования жидкостей.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175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Рефлексия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Я узнал: __________________________________________________________________________</a:t>
            </a:r>
          </a:p>
          <a:p>
            <a:r>
              <a:rPr lang="ru-RU" dirty="0" smtClean="0"/>
              <a:t>Я научился: __________________________________________________________________________</a:t>
            </a:r>
          </a:p>
          <a:p>
            <a:r>
              <a:rPr lang="ru-RU" dirty="0" smtClean="0"/>
              <a:t>Я получил возможность научиться __________________________________________________________________________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730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ru-RU" dirty="0" smtClean="0"/>
              <a:t>Я знаю __________________________________________________________________________</a:t>
            </a:r>
          </a:p>
          <a:p>
            <a:r>
              <a:rPr lang="ru-RU" dirty="0" smtClean="0"/>
              <a:t>Я умею __________________________________________________________________________</a:t>
            </a:r>
          </a:p>
          <a:p>
            <a:r>
              <a:rPr lang="ru-RU" dirty="0" smtClean="0"/>
              <a:t>Я хочу научиться __________________________________________________________________________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282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32656"/>
            <a:ext cx="3970401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8640"/>
            <a:ext cx="4499992" cy="292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49" y="2564904"/>
            <a:ext cx="3888432" cy="3150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55976" y="3212976"/>
            <a:ext cx="47880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Что общего и чем отличаются </a:t>
            </a:r>
            <a:r>
              <a:rPr lang="ru-RU" sz="3600" dirty="0" smtClean="0"/>
              <a:t>рисунки? Что </a:t>
            </a:r>
            <a:r>
              <a:rPr lang="ru-RU" sz="3600" dirty="0"/>
              <a:t>вы можете сказать о каждом из них? </a:t>
            </a:r>
            <a:br>
              <a:rPr lang="ru-RU" sz="3600" dirty="0"/>
            </a:br>
            <a:r>
              <a:rPr lang="ru-RU" sz="3600" dirty="0"/>
              <a:t>Какой формулой обозначается вода? 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98931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295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ru-RU" dirty="0"/>
              <a:t>Вода – самое удивительное и распространенное соединение, источник жизни на Земле и условие </a:t>
            </a:r>
            <a:r>
              <a:rPr lang="ru-RU" dirty="0" smtClean="0"/>
              <a:t>её </a:t>
            </a:r>
            <a:r>
              <a:rPr lang="ru-RU" dirty="0"/>
              <a:t>существования, в том числе залог здоровья и активной деятельности человека. Чем глубже ученые постигали природу воды, тем больше убеждались в необычности ее свойств, в особенности ее структуры. </a:t>
            </a:r>
          </a:p>
        </p:txBody>
      </p:sp>
    </p:spTree>
    <p:extLst>
      <p:ext uri="{BB962C8B-B14F-4D97-AF65-F5344CB8AC3E}">
        <p14:creationId xmlns:p14="http://schemas.microsoft.com/office/powerpoint/2010/main" val="26549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ru-RU" dirty="0"/>
              <a:t>Вспомните, как выглядит молекула воды и изобразите </a:t>
            </a:r>
            <a:r>
              <a:rPr lang="ru-RU" dirty="0" smtClean="0"/>
              <a:t>её в тетради.</a:t>
            </a:r>
          </a:p>
          <a:p>
            <a:r>
              <a:rPr lang="ru-RU" dirty="0" smtClean="0"/>
              <a:t>Молекулы </a:t>
            </a:r>
            <a:r>
              <a:rPr lang="ru-RU" dirty="0"/>
              <a:t>пара и льда тоже состоят из одного атома кислорода и двух атомов </a:t>
            </a:r>
            <a:r>
              <a:rPr lang="ru-RU" dirty="0" smtClean="0"/>
              <a:t>водорода.</a:t>
            </a:r>
          </a:p>
          <a:p>
            <a:r>
              <a:rPr lang="ru-RU" dirty="0" smtClean="0"/>
              <a:t>Тогда </a:t>
            </a:r>
            <a:r>
              <a:rPr lang="ru-RU" dirty="0"/>
              <a:t>почему же в одном случае вещество газообразное, а в другом – жидкое, в третьем – твердое? </a:t>
            </a:r>
          </a:p>
        </p:txBody>
      </p:sp>
    </p:spTree>
    <p:extLst>
      <p:ext uri="{BB962C8B-B14F-4D97-AF65-F5344CB8AC3E}">
        <p14:creationId xmlns:p14="http://schemas.microsoft.com/office/powerpoint/2010/main" val="130746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229600" cy="4525963"/>
          </a:xfrm>
        </p:spPr>
        <p:txBody>
          <a:bodyPr/>
          <a:lstStyle/>
          <a:p>
            <a:r>
              <a:rPr lang="ru-RU" dirty="0"/>
              <a:t>Теперь посовещавшись в парах </a:t>
            </a:r>
            <a:r>
              <a:rPr lang="ru-RU" dirty="0" smtClean="0"/>
              <a:t>попробуйте </a:t>
            </a:r>
            <a:r>
              <a:rPr lang="ru-RU" dirty="0"/>
              <a:t>нарисовать положения молекул в жидком, твердом и газообразном телах.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08920"/>
            <a:ext cx="6991350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910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7123279"/>
              </p:ext>
            </p:extLst>
          </p:nvPr>
        </p:nvGraphicFramePr>
        <p:xfrm>
          <a:off x="467544" y="764704"/>
          <a:ext cx="8229600" cy="52166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Свойства вещества</a:t>
                      </a:r>
                      <a:endParaRPr lang="ru-RU" sz="32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Газ </a:t>
                      </a:r>
                      <a:endParaRPr lang="ru-RU" sz="32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Жидкость </a:t>
                      </a:r>
                      <a:endParaRPr lang="ru-RU" sz="32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Твёрдое</a:t>
                      </a:r>
                      <a:r>
                        <a:rPr lang="ru-RU" sz="3200" baseline="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 тело</a:t>
                      </a:r>
                      <a:endParaRPr lang="ru-RU" sz="32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Форма </a:t>
                      </a:r>
                      <a:endParaRPr lang="ru-RU" sz="32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32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32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320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Объём </a:t>
                      </a:r>
                      <a:endParaRPr lang="ru-RU" sz="32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32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32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32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Строение  молекул</a:t>
                      </a:r>
                      <a:endParaRPr lang="ru-RU" sz="32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32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32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32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Скорость молекул</a:t>
                      </a:r>
                      <a:endParaRPr lang="ru-RU" sz="32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32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32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32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165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4704"/>
            <a:ext cx="914400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3780809"/>
            <a:ext cx="806316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Наличие промежутков между молекулами</a:t>
            </a:r>
          </a:p>
          <a:p>
            <a:pPr algn="ctr"/>
            <a:r>
              <a:rPr lang="ru-RU" sz="3200" b="1" dirty="0" smtClean="0"/>
              <a:t>доказывает </a:t>
            </a:r>
            <a:r>
              <a:rPr lang="ru-RU" sz="3200" b="1" dirty="0" smtClean="0">
                <a:solidFill>
                  <a:srgbClr val="FF0000"/>
                </a:solidFill>
              </a:rPr>
              <a:t>дискретное строение вещества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2776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206</Words>
  <Application>Microsoft Office PowerPoint</Application>
  <PresentationFormat>Экран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Состояния вещества и объяснение их на основе молекулярного строения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Групповая работа</vt:lpstr>
      <vt:lpstr>Рефлексия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Состояния вещества и объяснение их на основе молекулярного строения</dc:title>
  <dc:creator>Хозяин</dc:creator>
  <cp:lastModifiedBy>Хозяин</cp:lastModifiedBy>
  <cp:revision>7</cp:revision>
  <dcterms:created xsi:type="dcterms:W3CDTF">2014-12-10T14:44:28Z</dcterms:created>
  <dcterms:modified xsi:type="dcterms:W3CDTF">2014-12-10T15:48:49Z</dcterms:modified>
</cp:coreProperties>
</file>