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1" r:id="rId4"/>
    <p:sldId id="268" r:id="rId5"/>
    <p:sldId id="269" r:id="rId6"/>
    <p:sldId id="264" r:id="rId7"/>
    <p:sldId id="260" r:id="rId8"/>
    <p:sldId id="277" r:id="rId9"/>
    <p:sldId id="266" r:id="rId10"/>
    <p:sldId id="278" r:id="rId11"/>
    <p:sldId id="265" r:id="rId12"/>
    <p:sldId id="279" r:id="rId13"/>
    <p:sldId id="270" r:id="rId14"/>
    <p:sldId id="263" r:id="rId15"/>
    <p:sldId id="259" r:id="rId16"/>
  </p:sldIdLst>
  <p:sldSz cx="9144000" cy="6858000" type="screen4x3"/>
  <p:notesSz cx="6877050" cy="9656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arlen33.ru/upload/iblock/361/74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900igr.net/datai/geografija/Prirodnye-zony-mira/0026-012-Viktorija-Amazonskaja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lifeglobe.net/media/entry/1116/mount_everest2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vmireinteresnogo.com/Content/ArticleImages/282/20.jpg?9857587707863797631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900igr.net/datai/geografija/Prirodnye-pojasa/0003-009-Prirodnye-zony-zemli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900igr.net/datai/geografija/Prirodnye-zony-mira/0039-027-Domashnee-zadanie.pn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900igr.net/datas/geografija/Geografija-Zony/0015-015-Prirodnaja-zona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12" Type="http://schemas.openxmlformats.org/officeDocument/2006/relationships/slide" Target="slide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klass39.ru/wp-content/uploads/2012/01/0002-005-Sredy-zhizni.pn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pamperedprince.com/uploads/2/7/7/1/2771670/3230271_orig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13 из 128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611560" y="476672"/>
            <a:ext cx="7960968" cy="57606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92080" y="4293096"/>
            <a:ext cx="34684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Презентация к  уроку   географии</a:t>
            </a:r>
          </a:p>
          <a:p>
            <a:r>
              <a:rPr lang="ru-RU" dirty="0" smtClean="0"/>
              <a:t>                      в 6 б классе</a:t>
            </a:r>
          </a:p>
          <a:p>
            <a:r>
              <a:rPr lang="ru-RU" dirty="0" smtClean="0"/>
              <a:t>МБОУ СОШ  №108 г.о.Самара.</a:t>
            </a:r>
          </a:p>
          <a:p>
            <a:endParaRPr lang="ru-RU" dirty="0" smtClean="0"/>
          </a:p>
          <a:p>
            <a:r>
              <a:rPr lang="ru-RU" dirty="0" smtClean="0"/>
              <a:t>             Учитель географии</a:t>
            </a:r>
          </a:p>
          <a:p>
            <a:r>
              <a:rPr lang="ru-RU" dirty="0" smtClean="0"/>
              <a:t>                Г. Е. </a:t>
            </a:r>
            <a:r>
              <a:rPr lang="ru-RU" dirty="0" err="1" smtClean="0"/>
              <a:t>Кадыкова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а 58 из 128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92896"/>
            <a:ext cx="6053380" cy="40318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188640"/>
            <a:ext cx="2671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Экваториальные  леса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48680"/>
            <a:ext cx="7596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Количество осадков превышает 2000 мм в год (до 10 000-16 000 мм). Здесь нет сезонных различий в погоде и деревья не имеют годичных колец. Леса эти характеризуются большим разнообразием видов (порядка 400 видов растений на гектар), многоярусной (больше 5 ярусов) вертикальной структурой, обилием эпифитов (растений живущих и паразитирующих на других растениях) и лиан.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65 из 128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6713377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404664"/>
            <a:ext cx="462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Высотная поясность. Горы.  Эверест (8848м)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Картинка 145 из 131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266557"/>
            <a:ext cx="6929486" cy="40247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00364" y="500042"/>
            <a:ext cx="2302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Тропические острова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96752"/>
            <a:ext cx="8320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Осадки выпадают в основном зимой, лето сухое. Вечнозеленые и широколиственные леса и жестколистные кустарники хорошо приспособлены к летней засухе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141 из 128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785794"/>
            <a:ext cx="6386482" cy="55933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8367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2048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717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373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388424" y="8367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388424" y="23488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316416" y="407707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7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460432" y="5733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1052736"/>
            <a:ext cx="36611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Ответы: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Тайга, леса.</a:t>
            </a:r>
          </a:p>
          <a:p>
            <a:r>
              <a:rPr lang="ru-RU" sz="2400" b="1" dirty="0" smtClean="0"/>
              <a:t>2.    Пустыня.</a:t>
            </a:r>
          </a:p>
          <a:p>
            <a:r>
              <a:rPr lang="ru-RU" sz="2400" b="1" dirty="0" smtClean="0"/>
              <a:t>3.    Тундра.</a:t>
            </a:r>
          </a:p>
          <a:p>
            <a:r>
              <a:rPr lang="ru-RU" sz="2400" b="1" dirty="0" smtClean="0"/>
              <a:t>4.    Тропические острова.</a:t>
            </a:r>
          </a:p>
          <a:p>
            <a:r>
              <a:rPr lang="ru-RU" sz="2400" b="1" dirty="0" smtClean="0"/>
              <a:t>5.     Саванна, редколесья.</a:t>
            </a:r>
          </a:p>
          <a:p>
            <a:r>
              <a:rPr lang="ru-RU" sz="2400" b="1" dirty="0" smtClean="0"/>
              <a:t>6.     Арктика</a:t>
            </a:r>
          </a:p>
          <a:p>
            <a:r>
              <a:rPr lang="ru-RU" sz="2400" b="1" dirty="0" smtClean="0"/>
              <a:t>7.     Тундра.</a:t>
            </a:r>
          </a:p>
          <a:p>
            <a:r>
              <a:rPr lang="ru-RU" sz="2400" b="1" dirty="0" smtClean="0"/>
              <a:t>8.      Степь.</a:t>
            </a:r>
            <a:endParaRPr lang="ru-RU" sz="2400" b="1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7884368" y="6237312"/>
            <a:ext cx="266328" cy="2663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31 из 128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376264" cy="23762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71800" y="3140968"/>
            <a:ext cx="3718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Домашнее задание:</a:t>
            </a:r>
          </a:p>
          <a:p>
            <a:r>
              <a:rPr lang="ru-RU" b="1" dirty="0" smtClean="0"/>
              <a:t>П. 47,  подготовить устный рассказ</a:t>
            </a:r>
          </a:p>
          <a:p>
            <a:r>
              <a:rPr lang="ru-RU" b="1" dirty="0" smtClean="0"/>
              <a:t> о природной зоне по выбору.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Картинка 302 из 128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14488"/>
            <a:ext cx="8215370" cy="42210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2066" y="714356"/>
            <a:ext cx="3866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9.04.2012.</a:t>
            </a:r>
          </a:p>
          <a:p>
            <a:r>
              <a:rPr lang="ru-RU" b="1" i="1" dirty="0" smtClean="0"/>
              <a:t>Тема урока. Природные зоны Земли.</a:t>
            </a:r>
          </a:p>
          <a:p>
            <a:r>
              <a:rPr lang="ru-RU" dirty="0" smtClean="0"/>
              <a:t> п.47, с.145.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klass39.ru/wp-content/uploads/2012/01/00014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9446"/>
            <a:ext cx="6156176" cy="5007746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2627784" y="3933056"/>
            <a:ext cx="266328" cy="266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2627784" y="4365104"/>
            <a:ext cx="266328" cy="2663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2627784" y="4869160"/>
            <a:ext cx="266328" cy="2663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2627784" y="5229200"/>
            <a:ext cx="266328" cy="2663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2627784" y="5949280"/>
            <a:ext cx="266328" cy="2663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2627784" y="5589240"/>
            <a:ext cx="266328" cy="266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2627784" y="6309320"/>
            <a:ext cx="266328" cy="2663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00506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Арктика,  </a:t>
            </a:r>
            <a:r>
              <a:rPr lang="ru-RU" b="1" dirty="0" err="1" smtClean="0"/>
              <a:t>антарктика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Тундра и лесотундра</a:t>
            </a:r>
          </a:p>
          <a:p>
            <a:endParaRPr lang="ru-RU" b="1" dirty="0" smtClean="0"/>
          </a:p>
          <a:p>
            <a:r>
              <a:rPr lang="ru-RU" b="1" dirty="0" smtClean="0"/>
              <a:t>Тайга и леса </a:t>
            </a:r>
          </a:p>
          <a:p>
            <a:r>
              <a:rPr lang="ru-RU" b="1" dirty="0" smtClean="0"/>
              <a:t> Степи , лесостепи      </a:t>
            </a:r>
            <a:br>
              <a:rPr lang="ru-RU" b="1" dirty="0" smtClean="0"/>
            </a:br>
            <a:endParaRPr lang="ru-RU" b="1" dirty="0" smtClean="0"/>
          </a:p>
          <a:p>
            <a:r>
              <a:rPr lang="ru-RU" b="1" dirty="0" smtClean="0"/>
              <a:t> Саванны и редколесья                                  Пустыни и полупустыни</a:t>
            </a:r>
            <a:br>
              <a:rPr lang="ru-RU" b="1" dirty="0" smtClean="0"/>
            </a:br>
            <a:r>
              <a:rPr lang="ru-RU" b="1" dirty="0" smtClean="0"/>
              <a:t> Экваториальные леса                                 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07904" y="5229200"/>
            <a:ext cx="23028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Высотная поясность</a:t>
            </a:r>
          </a:p>
          <a:p>
            <a:r>
              <a:rPr lang="ru-RU" b="1" dirty="0" smtClean="0"/>
              <a:t>Тропические острова</a:t>
            </a:r>
          </a:p>
          <a:p>
            <a:r>
              <a:rPr lang="ru-RU" b="1" dirty="0" smtClean="0"/>
              <a:t>Проверь себя</a:t>
            </a:r>
          </a:p>
          <a:p>
            <a:r>
              <a:rPr lang="ru-RU" b="1" dirty="0" smtClean="0"/>
              <a:t>Ответы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6" name="Прямоугольник 15">
            <a:hlinkClick r:id="rId10" action="ppaction://hlinksldjump"/>
          </p:cNvPr>
          <p:cNvSpPr/>
          <p:nvPr/>
        </p:nvSpPr>
        <p:spPr>
          <a:xfrm>
            <a:off x="6156176" y="5157192"/>
            <a:ext cx="266328" cy="26632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1" action="ppaction://hlinksldjump"/>
          </p:cNvPr>
          <p:cNvSpPr/>
          <p:nvPr/>
        </p:nvSpPr>
        <p:spPr>
          <a:xfrm>
            <a:off x="6156176" y="5517232"/>
            <a:ext cx="266328" cy="266328"/>
          </a:xfrm>
          <a:prstGeom prst="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12" action="ppaction://hlinksldjump"/>
          </p:cNvPr>
          <p:cNvSpPr/>
          <p:nvPr/>
        </p:nvSpPr>
        <p:spPr>
          <a:xfrm>
            <a:off x="6156176" y="5949280"/>
            <a:ext cx="266328" cy="2663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>
            <a:hlinkClick r:id="rId13" action="ppaction://hlinksldjump"/>
          </p:cNvPr>
          <p:cNvSpPr/>
          <p:nvPr/>
        </p:nvSpPr>
        <p:spPr>
          <a:xfrm>
            <a:off x="6156176" y="6309320"/>
            <a:ext cx="266328" cy="2663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klass39.ru/wp-content/uploads/2012/01/0002-005-Sredy-zhizni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124744"/>
            <a:ext cx="5771466" cy="489654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                       Ледяные пустыни Арктики.   Северный полюс.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980728"/>
            <a:ext cx="280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Круглый год здесь преобладает арктический воздух, средние температуры июля 4-2°С. Осадков выпадает 400-200 мм, причем почти все они выпадают в  виде снега.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3140968"/>
            <a:ext cx="28083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Растительный покров крайне разрежен и пятнист, для него характерны бедность видового состава и исключительно низкая продуктивность. Доминируют лишайники, мхи, водоросли.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дим\Desktop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4916938" cy="666466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436096" y="188640"/>
            <a:ext cx="3707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Тундра — зона холода, сильных ветров, большой облачности, полярной ночи и полярного дня.</a:t>
            </a:r>
          </a:p>
          <a:p>
            <a:endParaRPr lang="ru-RU" dirty="0" smtClean="0"/>
          </a:p>
          <a:p>
            <a:r>
              <a:rPr lang="ru-RU" dirty="0" smtClean="0"/>
              <a:t> Здесь короткое и холодное лето, продолжительная и суровая зима, малое количество осадков (в среднем 200-500 мм в год), причем большая доля их приходится на июль и август.</a:t>
            </a:r>
          </a:p>
          <a:p>
            <a:endParaRPr lang="ru-RU" dirty="0" smtClean="0"/>
          </a:p>
          <a:p>
            <a:r>
              <a:rPr lang="ru-RU" dirty="0" smtClean="0"/>
              <a:t> Морозы в тундре длятся от полугода до восьми-девяти месяцев, температура в азиатской тундре достигает иногда — 52°С. В любой месяц в тундре возможны заморозки и выпадение снега.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дим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66269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16016" y="188640"/>
            <a:ext cx="4067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Тайга расположена в двух климатических поясах </a:t>
            </a:r>
            <a:r>
              <a:rPr lang="ru-RU" b="1" dirty="0" smtClean="0"/>
              <a:t>— </a:t>
            </a:r>
            <a:r>
              <a:rPr lang="ru-RU" dirty="0" smtClean="0"/>
              <a:t>субарктическом и умеренном.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1124744"/>
            <a:ext cx="3635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Средняя температура января в западной части тайги, где преобладает западный перенос воздушных масс, составляет -10...-16°С, в якутской тайге понижается до -35...-45°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2852936"/>
            <a:ext cx="4067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Средняя температура июля не ниже 10°С на севере зоны и не выше 20°С на юге.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дим\Desktop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788024" cy="65067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4048" y="260648"/>
            <a:ext cx="4139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Климат степной зоны характеризуется теплым, засушливым летом и холодной зимой, небольшим количеством осадков и преобладанием испаряемости над осадками примерно на 200-400 мм.</a:t>
            </a:r>
          </a:p>
          <a:p>
            <a:r>
              <a:rPr lang="ru-RU" dirty="0" smtClean="0"/>
              <a:t> Круглый год в степях господствуют воздушные массы умеренных широт. Летом поступает воздух с Атлантического океана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4581128"/>
            <a:ext cx="3743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Количество осадков (от 500 до 300 мм в год).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3212976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Средняя температура января</a:t>
            </a:r>
          </a:p>
          <a:p>
            <a:r>
              <a:rPr lang="ru-RU" dirty="0" smtClean="0"/>
              <a:t> от -5°С до -20°С,</a:t>
            </a:r>
          </a:p>
          <a:p>
            <a:r>
              <a:rPr lang="ru-RU" dirty="0" smtClean="0"/>
              <a:t> июля от + 16°С   до +24°С.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60648"/>
            <a:ext cx="271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Саванны и редколесья</a:t>
            </a:r>
            <a:endParaRPr lang="ru-RU" sz="2000" b="1" dirty="0"/>
          </a:p>
        </p:txBody>
      </p:sp>
      <p:pic>
        <p:nvPicPr>
          <p:cNvPr id="5126" name="Picture 6" descr="Картинка 31 из 1033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571612"/>
            <a:ext cx="5076825" cy="37528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5500702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Главная особенность климата саванн - четкая смена сухого и дождливого периодов. Продолжительность дождливого периода уменьшается </a:t>
            </a:r>
          </a:p>
          <a:p>
            <a:r>
              <a:rPr lang="ru-RU" dirty="0" smtClean="0"/>
              <a:t>к тропическим пустыням (здесь дождливый сезон - 2-3 месяца).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764704"/>
            <a:ext cx="8105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Саванна - природная зона, распространенная в основном в субэкваториальных поясах,</a:t>
            </a:r>
          </a:p>
          <a:p>
            <a:r>
              <a:rPr lang="ru-RU" dirty="0" smtClean="0"/>
              <a:t> но встречается и в тропических и даже субтропических.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дим\Desktop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4875801" cy="65973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20072" y="548680"/>
            <a:ext cx="370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Среднегодовая температура в пустыне    от +18  до +25°С.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2060848"/>
            <a:ext cx="3635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Эти природные зоны распространены в шести географических поясах - умеренном, субтропическом и тропическом по обеим сторонам от экватора, где осадков выпадает настолько мало (в 10-30 раз меньше испаряемости), что существование живых организмов крайне затруднительно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583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                       Ледяные пустыни Арктики.   Северный полюс.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</dc:creator>
  <cp:lastModifiedBy>School 108</cp:lastModifiedBy>
  <cp:revision>31</cp:revision>
  <dcterms:created xsi:type="dcterms:W3CDTF">2012-04-08T09:10:35Z</dcterms:created>
  <dcterms:modified xsi:type="dcterms:W3CDTF">2014-04-02T13:34:45Z</dcterms:modified>
</cp:coreProperties>
</file>