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3"/>
  </p:notesMasterIdLst>
  <p:sldIdLst>
    <p:sldId id="265" r:id="rId2"/>
    <p:sldId id="271" r:id="rId3"/>
    <p:sldId id="273" r:id="rId4"/>
    <p:sldId id="272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FA74-F449-4E64-A902-2A37AAAE9A9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743-26A9-4367-837E-C3BF4FB72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0C74A-AD53-4B21-B000-C1600A80E1E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5D3C-0C04-427A-B6E5-9FDCCDB1F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ick01.begun.ru/click.jsp?url=TFYuZKOrqqv4cXulnW1I8FvaqjPTGLADpRnglyaKxZbihjnXE0mI39STzpkLF3ZvHmJVfL5*Gkpe8vIdDrc1BCBcYOiwQgUl71YK*IlMUN6OHROMNPa1nP36eYPLGuSpV0e2r3i6Jc4gMr91209j4Jw1jMWJ2EYonYW5uVoU-r4kklEviL1rb4o7kN48byGCY6R4ZJiLRPzT6uIAI0MGi9KsxV8Ogz6l7fV9hHBD7BuRmuXEv9BRjiAsZaogqFw3sc1i-foU0dpHHrWOAlF-G5d3l0B*36CeuyChOTuoyDF8QI3S8RRHMGXSaOXtX5WvRhfjgBkVgXmtRZH5s33ifYikfgUx74eGHtJDco8gARLyNSzCsmMom3dGXBt5opf*eHzqaG1l2hKYvcRyPUH2c5WxWQMVidJnnHO3lIIfn98dl4TUtswycWzIhvY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9326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836613"/>
            <a:ext cx="8429683" cy="1920875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i="1" dirty="0">
                <a:latin typeface="Times New Roman" pitchFamily="18" charset="0"/>
              </a:rPr>
              <a:t>Презентация по </a:t>
            </a:r>
            <a:r>
              <a:rPr lang="ru-RU" sz="5400" i="1" dirty="0" smtClean="0">
                <a:latin typeface="Times New Roman" pitchFamily="18" charset="0"/>
              </a:rPr>
              <a:t>географии на </a:t>
            </a:r>
            <a:r>
              <a:rPr lang="ru-RU" sz="5400" i="1" dirty="0">
                <a:latin typeface="Times New Roman" pitchFamily="18" charset="0"/>
              </a:rPr>
              <a:t>тему : </a:t>
            </a:r>
            <a:r>
              <a:rPr lang="ru-RU" sz="5400" i="1" dirty="0" smtClean="0">
                <a:latin typeface="Times New Roman" pitchFamily="18" charset="0"/>
              </a:rPr>
              <a:t>«Мой знак зодиака»</a:t>
            </a:r>
            <a:endParaRPr lang="ru-RU" sz="5400" i="1" dirty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4572008"/>
            <a:ext cx="452755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latin typeface="Times New Roman" pitchFamily="18" charset="0"/>
              </a:rPr>
              <a:t>Работу выполнила: ученица </a:t>
            </a:r>
            <a:r>
              <a:rPr lang="ru-RU" b="1" i="1" dirty="0" smtClean="0">
                <a:latin typeface="Times New Roman" pitchFamily="18" charset="0"/>
              </a:rPr>
              <a:t>5Б класса</a:t>
            </a:r>
          </a:p>
          <a:p>
            <a:r>
              <a:rPr lang="ru-RU" b="1" i="1" dirty="0" smtClean="0">
                <a:latin typeface="Times New Roman" pitchFamily="18" charset="0"/>
              </a:rPr>
              <a:t>МБОУ СОШ №108 г.о. Самара</a:t>
            </a:r>
          </a:p>
          <a:p>
            <a:r>
              <a:rPr lang="ru-RU" b="1" i="1" dirty="0" smtClean="0">
                <a:latin typeface="Times New Roman" pitchFamily="18" charset="0"/>
              </a:rPr>
              <a:t>Колесникова Маргарита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2053" name="Picture 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644900"/>
            <a:ext cx="320516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звёздное неб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57256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Музыкальная нота </a:t>
            </a:r>
            <a:r>
              <a:rPr lang="ru-RU" sz="3600" dirty="0" smtClean="0">
                <a:solidFill>
                  <a:schemeClr val="bg2"/>
                </a:solidFill>
              </a:rPr>
              <a:t>- соль</a:t>
            </a:r>
          </a:p>
          <a:p>
            <a:endParaRPr lang="ru-RU" sz="3600" dirty="0">
              <a:solidFill>
                <a:schemeClr val="bg2"/>
              </a:solidFill>
            </a:endParaRPr>
          </a:p>
          <a:p>
            <a:r>
              <a:rPr lang="ru-RU" sz="3600" b="1" i="1" u="sng" dirty="0" smtClean="0">
                <a:solidFill>
                  <a:srgbClr val="FFFF00"/>
                </a:solidFill>
              </a:rPr>
              <a:t>Число Юпитера </a:t>
            </a:r>
            <a:r>
              <a:rPr lang="ru-RU" sz="3600" dirty="0" smtClean="0">
                <a:solidFill>
                  <a:schemeClr val="bg2"/>
                </a:solidFill>
              </a:rPr>
              <a:t>- 5</a:t>
            </a:r>
          </a:p>
          <a:p>
            <a:endParaRPr lang="ru-RU" sz="3600" dirty="0">
              <a:solidFill>
                <a:schemeClr val="bg2"/>
              </a:solidFill>
            </a:endParaRPr>
          </a:p>
          <a:p>
            <a:r>
              <a:rPr lang="ru-RU" sz="3600" b="1" i="1" u="sng" dirty="0" smtClean="0">
                <a:solidFill>
                  <a:srgbClr val="FFFF00"/>
                </a:solidFill>
              </a:rPr>
              <a:t>Профессии</a:t>
            </a:r>
            <a:r>
              <a:rPr lang="ru-RU" sz="3600" dirty="0" smtClean="0">
                <a:solidFill>
                  <a:schemeClr val="bg2"/>
                </a:solidFill>
              </a:rPr>
              <a:t>-  юрист, художник, музыкант, лектор, оратор,  менеджер в торговле, литературный агент, антрепренер, государственный  деятель и политик </a:t>
            </a:r>
          </a:p>
          <a:p>
            <a:endParaRPr lang="ru-RU" sz="3600" dirty="0">
              <a:solidFill>
                <a:schemeClr val="bg2"/>
              </a:solidFill>
            </a:endParaRPr>
          </a:p>
          <a:p>
            <a:r>
              <a:rPr lang="ru-RU" sz="3600" b="1" i="1" u="sng" dirty="0" smtClean="0">
                <a:solidFill>
                  <a:srgbClr val="FFFF00"/>
                </a:solidFill>
              </a:rPr>
              <a:t>Травы</a:t>
            </a:r>
            <a:r>
              <a:rPr lang="ru-RU" sz="3600" dirty="0" smtClean="0">
                <a:solidFill>
                  <a:schemeClr val="bg2"/>
                </a:solidFill>
              </a:rPr>
              <a:t> -одуванчик, чабрец, шафран, семена кунжута, анис, алоэ, мускатный орех</a:t>
            </a:r>
          </a:p>
          <a:p>
            <a:endParaRPr lang="ru-RU" sz="36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звёздное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Содержимое 3" descr="фон звёздное неб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285729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Знаменитые  люди, рожденные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 знаком Стрельца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428736"/>
            <a:ext cx="86439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FF00"/>
                </a:solidFill>
              </a:rPr>
              <a:t>Музыканты: </a:t>
            </a:r>
            <a:r>
              <a:rPr lang="ru-RU" sz="3200" b="1" i="1" dirty="0" smtClean="0">
                <a:solidFill>
                  <a:srgbClr val="FFFF00"/>
                </a:solidFill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Людвиг </a:t>
            </a:r>
            <a:r>
              <a:rPr lang="ru-RU" sz="3200" dirty="0" err="1" smtClean="0">
                <a:solidFill>
                  <a:schemeClr val="bg1"/>
                </a:solidFill>
              </a:rPr>
              <a:t>ван</a:t>
            </a:r>
            <a:r>
              <a:rPr lang="ru-RU" sz="3200" dirty="0" smtClean="0">
                <a:solidFill>
                  <a:schemeClr val="bg1"/>
                </a:solidFill>
              </a:rPr>
              <a:t> Бетховен, Гектор Берлиоз, Ян Сибелиус,  Карл фон Вебер, Артур Рубинштейн</a:t>
            </a:r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b="1" i="1" u="sng" dirty="0" smtClean="0">
                <a:solidFill>
                  <a:srgbClr val="FFFF00"/>
                </a:solidFill>
              </a:rPr>
              <a:t>Творческие личности:  </a:t>
            </a:r>
            <a:r>
              <a:rPr lang="ru-RU" sz="3600" dirty="0" smtClean="0">
                <a:solidFill>
                  <a:schemeClr val="bg1"/>
                </a:solidFill>
              </a:rPr>
              <a:t>Марк Твен, Генрих </a:t>
            </a:r>
            <a:r>
              <a:rPr lang="ru-RU" sz="3600" dirty="0" err="1" smtClean="0">
                <a:solidFill>
                  <a:schemeClr val="bg1"/>
                </a:solidFill>
              </a:rPr>
              <a:t>Гейте</a:t>
            </a:r>
            <a:r>
              <a:rPr lang="ru-RU" sz="3600" dirty="0" smtClean="0">
                <a:solidFill>
                  <a:schemeClr val="bg1"/>
                </a:solidFill>
              </a:rPr>
              <a:t>, Уолт Дисней, Анри де </a:t>
            </a:r>
            <a:r>
              <a:rPr lang="ru-RU" sz="3600" dirty="0" err="1" smtClean="0">
                <a:solidFill>
                  <a:schemeClr val="bg1"/>
                </a:solidFill>
              </a:rPr>
              <a:t>Тулуз</a:t>
            </a:r>
            <a:r>
              <a:rPr lang="ru-RU" sz="3600" dirty="0" smtClean="0">
                <a:solidFill>
                  <a:schemeClr val="bg1"/>
                </a:solidFill>
              </a:rPr>
              <a:t> – </a:t>
            </a:r>
            <a:r>
              <a:rPr lang="ru-RU" sz="3600" dirty="0" err="1" smtClean="0">
                <a:solidFill>
                  <a:schemeClr val="bg1"/>
                </a:solidFill>
              </a:rPr>
              <a:t>Лотрек</a:t>
            </a:r>
            <a:endParaRPr lang="ru-RU" sz="3600" dirty="0" smtClean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i="1" u="sng" dirty="0" smtClean="0">
                <a:solidFill>
                  <a:srgbClr val="FFFF00"/>
                </a:solidFill>
              </a:rPr>
              <a:t>Государственные деятели-</a:t>
            </a:r>
            <a:r>
              <a:rPr lang="ru-RU" sz="3600" i="1" dirty="0" smtClean="0">
                <a:solidFill>
                  <a:schemeClr val="bg1"/>
                </a:solidFill>
              </a:rPr>
              <a:t> Уинстон </a:t>
            </a:r>
            <a:r>
              <a:rPr lang="ru-RU" sz="3600" i="1" dirty="0" err="1" smtClean="0">
                <a:solidFill>
                  <a:schemeClr val="bg1"/>
                </a:solidFill>
              </a:rPr>
              <a:t>Черчиль</a:t>
            </a:r>
            <a:r>
              <a:rPr lang="ru-RU" sz="3600" i="1" dirty="0" smtClean="0">
                <a:solidFill>
                  <a:schemeClr val="bg1"/>
                </a:solidFill>
              </a:rPr>
              <a:t>,  Иосиф Сталин</a:t>
            </a:r>
            <a:r>
              <a:rPr lang="ru-RU" sz="3600" i="1" u="sng" dirty="0" smtClean="0">
                <a:solidFill>
                  <a:srgbClr val="FFFF00"/>
                </a:solidFill>
              </a:rPr>
              <a:t>  </a:t>
            </a:r>
            <a:endParaRPr lang="ru-RU" sz="3600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фон звёздное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Picture 4" descr="Знаки зодиака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71480"/>
            <a:ext cx="7970450" cy="4214842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00034" y="4857761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</a:rPr>
              <a:t>Гороскоп с его зодиакальным кругом пришел к нам из глубины веков как культурное наследие наших предков. 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фон звёздное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2687" y="0"/>
            <a:ext cx="924668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357166"/>
            <a:ext cx="6643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В традиционных до индустриальных культурах древних народов, общество имело более простой и в то же время более четкий понятный простому человеку порядок.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4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2808288" cy="19605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8992" y="2718036"/>
            <a:ext cx="521497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Роль мужчины и женщины                                                               были четко распределены по рождению, семейная поддержка и культ предков помогали людям ассоциировать себя с чем-то большим, нежели их собственные нужды и потребности.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" name="Picture 7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00504"/>
            <a:ext cx="2219325" cy="174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фон звёздное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5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3132138" cy="2112962"/>
          </a:xfrm>
          <a:prstGeom prst="rect">
            <a:avLst/>
          </a:prstGeom>
          <a:noFill/>
        </p:spPr>
      </p:pic>
      <p:pic>
        <p:nvPicPr>
          <p:cNvPr id="7" name="Picture 6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797425"/>
            <a:ext cx="2736850" cy="1871663"/>
          </a:xfrm>
          <a:prstGeom prst="rect">
            <a:avLst/>
          </a:prstGeom>
          <a:noFill/>
        </p:spPr>
      </p:pic>
      <p:pic>
        <p:nvPicPr>
          <p:cNvPr id="8" name="Picture 8" descr="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928934"/>
            <a:ext cx="2663825" cy="18716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428604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 Когда в древнем Вавилоне закладывались основы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hlinkClick r:id="rId6"/>
              </a:rPr>
              <a:t>астрологии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, знаки зодиака получили названия реальных созвездий. Первые астрономы заметили, что Солнце каждый год движется через одни и те же группы звезд. 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главный  слайд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3042" y="1643050"/>
            <a:ext cx="5656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Созвездие </a:t>
            </a:r>
          </a:p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Стрельца</a:t>
            </a:r>
          </a:p>
          <a:p>
            <a:pPr algn="ctr"/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фон звёздное неб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214414" y="642919"/>
            <a:ext cx="67151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Стрелец –девятый знак зодиака</a:t>
            </a:r>
          </a:p>
          <a:p>
            <a:r>
              <a:rPr lang="ru-RU" sz="5400" dirty="0"/>
              <a:t> </a:t>
            </a:r>
            <a:r>
              <a:rPr lang="ru-RU" sz="5400" dirty="0" smtClean="0"/>
              <a:t>   </a:t>
            </a:r>
            <a:endParaRPr lang="ru-RU" sz="5400" dirty="0"/>
          </a:p>
        </p:txBody>
      </p:sp>
      <p:pic>
        <p:nvPicPr>
          <p:cNvPr id="8" name="Рисунок 7" descr="слайд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57496"/>
            <a:ext cx="328614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светл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358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rgbClr val="FFFF00"/>
                </a:solidFill>
              </a:rPr>
              <a:t>Стихия </a:t>
            </a:r>
            <a:r>
              <a:rPr lang="ru-RU" sz="3200" dirty="0" smtClean="0">
                <a:solidFill>
                  <a:srgbClr val="FFFF00"/>
                </a:solidFill>
              </a:rPr>
              <a:t>–</a:t>
            </a:r>
            <a:r>
              <a:rPr lang="ru-RU" sz="3200" dirty="0" smtClean="0">
                <a:solidFill>
                  <a:schemeClr val="bg2"/>
                </a:solidFill>
              </a:rPr>
              <a:t>Огонь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b="1" i="1" u="sng" dirty="0" smtClean="0">
                <a:solidFill>
                  <a:srgbClr val="FFFF00"/>
                </a:solidFill>
              </a:rPr>
              <a:t>Планеты управители </a:t>
            </a:r>
            <a:r>
              <a:rPr lang="ru-RU" sz="3200" b="1" dirty="0" smtClean="0">
                <a:solidFill>
                  <a:srgbClr val="FFFF00"/>
                </a:solidFill>
              </a:rPr>
              <a:t>–</a:t>
            </a:r>
            <a:r>
              <a:rPr lang="ru-RU" sz="3200" b="1" dirty="0" smtClean="0">
                <a:solidFill>
                  <a:schemeClr val="bg2"/>
                </a:solidFill>
              </a:rPr>
              <a:t>Юпитер и Нептун</a:t>
            </a:r>
          </a:p>
          <a:p>
            <a:endParaRPr lang="ru-RU" sz="3200" b="1" dirty="0"/>
          </a:p>
          <a:p>
            <a:r>
              <a:rPr lang="ru-RU" sz="3200" b="1" i="1" u="sng" dirty="0" smtClean="0">
                <a:solidFill>
                  <a:srgbClr val="FFFF00"/>
                </a:solidFill>
              </a:rPr>
              <a:t>Черты характера-  </a:t>
            </a:r>
            <a:r>
              <a:rPr lang="ru-RU" sz="3200" dirty="0" smtClean="0"/>
              <a:t>щедрость,  сочувствие, расточительность, гуманизм, способность к пророчеству, идеализм, целеустремленность , </a:t>
            </a:r>
            <a:r>
              <a:rPr lang="ru-RU" sz="3200" dirty="0" err="1" smtClean="0"/>
              <a:t>сводолюбие</a:t>
            </a:r>
            <a:r>
              <a:rPr lang="ru-RU" sz="3200" dirty="0" smtClean="0"/>
              <a:t>, умственная и физическая активность ,стремление давать советы, упорство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звёздное неб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429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</a:rPr>
              <a:t>Виды спорта –  </a:t>
            </a:r>
            <a:r>
              <a:rPr lang="ru-RU" sz="3600" dirty="0" smtClean="0">
                <a:solidFill>
                  <a:schemeClr val="bg2"/>
                </a:solidFill>
              </a:rPr>
              <a:t>бег с препятствиями, авторалли, теннис, спортивная ходьба,  гольф, альпинизм.</a:t>
            </a:r>
          </a:p>
          <a:p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b="1" i="1" u="sng" dirty="0" smtClean="0">
                <a:solidFill>
                  <a:srgbClr val="FFFF00"/>
                </a:solidFill>
              </a:rPr>
              <a:t>Любимые  цветы-  </a:t>
            </a:r>
            <a:r>
              <a:rPr lang="ru-RU" sz="3600" dirty="0" smtClean="0">
                <a:solidFill>
                  <a:schemeClr val="bg1"/>
                </a:solidFill>
              </a:rPr>
              <a:t>подснежники, нарциссы, астры</a:t>
            </a:r>
            <a:endParaRPr lang="ru-RU" sz="3600" dirty="0">
              <a:solidFill>
                <a:srgbClr val="FFFF00"/>
              </a:solidFill>
            </a:endParaRPr>
          </a:p>
          <a:p>
            <a:endParaRPr lang="ru-RU" sz="3600" dirty="0" smtClean="0">
              <a:solidFill>
                <a:srgbClr val="FFFF00"/>
              </a:solidFill>
            </a:endParaRPr>
          </a:p>
          <a:p>
            <a:r>
              <a:rPr lang="ru-RU" sz="3600" b="1" i="1" u="sng" dirty="0" smtClean="0">
                <a:solidFill>
                  <a:srgbClr val="FFFF00"/>
                </a:solidFill>
              </a:rPr>
              <a:t>Ароматы  -  </a:t>
            </a:r>
            <a:r>
              <a:rPr lang="ru-RU" sz="3600" dirty="0" smtClean="0">
                <a:solidFill>
                  <a:schemeClr val="bg1"/>
                </a:solidFill>
              </a:rPr>
              <a:t>фруктовые, гвоздика, мускат.</a:t>
            </a:r>
          </a:p>
          <a:p>
            <a:endParaRPr lang="ru-RU" sz="3600" dirty="0">
              <a:solidFill>
                <a:srgbClr val="FFFF00"/>
              </a:solidFill>
            </a:endParaRPr>
          </a:p>
          <a:p>
            <a:r>
              <a:rPr lang="ru-RU" sz="3600" b="1" i="1" u="sng" dirty="0" smtClean="0">
                <a:solidFill>
                  <a:srgbClr val="FFFF00"/>
                </a:solidFill>
              </a:rPr>
              <a:t>День недели </a:t>
            </a:r>
            <a:r>
              <a:rPr lang="ru-RU" sz="3600" dirty="0" smtClean="0">
                <a:solidFill>
                  <a:srgbClr val="FFFF00"/>
                </a:solidFill>
              </a:rPr>
              <a:t>– </a:t>
            </a:r>
            <a:r>
              <a:rPr lang="ru-RU" sz="3600" dirty="0" smtClean="0">
                <a:solidFill>
                  <a:schemeClr val="bg1"/>
                </a:solidFill>
              </a:rPr>
              <a:t>четверг ,день Юпитера.</a:t>
            </a:r>
          </a:p>
        </p:txBody>
      </p:sp>
      <p:pic>
        <p:nvPicPr>
          <p:cNvPr id="6" name="Рисунок 5" descr="подснеж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428868"/>
            <a:ext cx="1643074" cy="2189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светл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76438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FFFF00"/>
                </a:solidFill>
              </a:rPr>
              <a:t>Металл</a:t>
            </a:r>
            <a:r>
              <a:rPr lang="ru-RU" sz="4000" dirty="0" smtClean="0">
                <a:solidFill>
                  <a:srgbClr val="FF0000"/>
                </a:solidFill>
              </a:rPr>
              <a:t>-</a:t>
            </a:r>
            <a:r>
              <a:rPr lang="ru-RU" sz="4000" dirty="0" smtClean="0">
                <a:solidFill>
                  <a:schemeClr val="bg2"/>
                </a:solidFill>
              </a:rPr>
              <a:t>олово</a:t>
            </a:r>
          </a:p>
          <a:p>
            <a:r>
              <a:rPr lang="ru-RU" sz="4000" b="1" i="1" u="sng" dirty="0" smtClean="0">
                <a:solidFill>
                  <a:srgbClr val="FFFF00"/>
                </a:solidFill>
              </a:rPr>
              <a:t>Драгоценные камни</a:t>
            </a:r>
            <a:r>
              <a:rPr lang="ru-RU" sz="4000" dirty="0" smtClean="0">
                <a:solidFill>
                  <a:srgbClr val="FF0000"/>
                </a:solidFill>
              </a:rPr>
              <a:t>- </a:t>
            </a:r>
            <a:r>
              <a:rPr lang="ru-RU" sz="4000" dirty="0" smtClean="0">
                <a:solidFill>
                  <a:schemeClr val="bg2"/>
                </a:solidFill>
              </a:rPr>
              <a:t>аметист, лунный камень, карбункул</a:t>
            </a:r>
          </a:p>
          <a:p>
            <a:endParaRPr lang="ru-RU" sz="4000" dirty="0">
              <a:solidFill>
                <a:srgbClr val="FF0000"/>
              </a:solidFill>
            </a:endParaRPr>
          </a:p>
          <a:p>
            <a:endParaRPr lang="ru-RU" sz="4000" b="1" i="1" u="sng" dirty="0" smtClean="0">
              <a:solidFill>
                <a:srgbClr val="FF0000"/>
              </a:solidFill>
            </a:endParaRPr>
          </a:p>
          <a:p>
            <a:endParaRPr lang="ru-RU" sz="4000" b="1" i="1" u="sng" dirty="0">
              <a:solidFill>
                <a:srgbClr val="FF0000"/>
              </a:solidFill>
            </a:endParaRPr>
          </a:p>
          <a:p>
            <a:pPr algn="just"/>
            <a:r>
              <a:rPr lang="ru-RU" sz="4000" b="1" i="1" u="sng" dirty="0" smtClean="0">
                <a:solidFill>
                  <a:srgbClr val="FFFF00"/>
                </a:solidFill>
              </a:rPr>
              <a:t>Цвета </a:t>
            </a:r>
            <a:r>
              <a:rPr lang="ru-RU" sz="4000" dirty="0" smtClean="0">
                <a:solidFill>
                  <a:srgbClr val="FF0000"/>
                </a:solidFill>
              </a:rPr>
              <a:t>- 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>сочетание красного и синего, цвета осенней листвы, приглушенная зелень и наиболее  темные  оттенки желтого.</a:t>
            </a:r>
            <a:endParaRPr lang="ru-RU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амети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1" y="2071678"/>
            <a:ext cx="300039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344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по географии на тему : «Мой знак зодиака»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School 108</cp:lastModifiedBy>
  <cp:revision>22</cp:revision>
  <dcterms:created xsi:type="dcterms:W3CDTF">2013-12-12T14:45:55Z</dcterms:created>
  <dcterms:modified xsi:type="dcterms:W3CDTF">2014-04-02T13:41:08Z</dcterms:modified>
</cp:coreProperties>
</file>