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EFCC8-2D61-47E0-BFC2-4E3D3BF19E6D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C9AED-7E57-4443-96BC-4FA7529235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EBEC-A807-4FFD-8C6B-3543C7AA5695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E089-DA80-40F2-BC97-C6C598BE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000240"/>
            <a:ext cx="2143140" cy="2857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3000372"/>
            <a:ext cx="1571636" cy="185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28860" y="257174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928794" y="221455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86116" y="3571876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428860" y="3429000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28794" y="3000372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57488" y="3071810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286116" y="2714620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928926" y="221455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286116" y="435769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357422" y="435769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857488" y="4000504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928794" y="3929066"/>
            <a:ext cx="357190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429256" y="314324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15008" y="314324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00760" y="314324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86512" y="314324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572264" y="314324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429256" y="342900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572132" y="328612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857884" y="328612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143636" y="328612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715008" y="342900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000760" y="342900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429388" y="328612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286512" y="342900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572264" y="342900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572132" y="357187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857884" y="357187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143636" y="357187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715008" y="371475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00760" y="371475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286512" y="371475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572264" y="371475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429256" y="371475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429388" y="357187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572132" y="385762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857884" y="385762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429256" y="400050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715008" y="400050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6143636" y="385762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000760" y="400050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5572132" y="414338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857884" y="414338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715008" y="428625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5572132" y="442913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5429256" y="428625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143636" y="414338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286512" y="400050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6429388" y="4143380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6572264" y="4000504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6429388" y="385762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000760" y="428625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572264" y="428625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6286512" y="4286256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143636" y="442913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429256" y="457200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5715008" y="457200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857884" y="442913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572264" y="457200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6286512" y="457200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6000760" y="4572008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429388" y="4429132"/>
            <a:ext cx="142876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500166" y="3571876"/>
            <a:ext cx="1285884" cy="1214446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215074" y="3571876"/>
            <a:ext cx="1285884" cy="1214446"/>
          </a:xfrm>
          <a:prstGeom prst="cub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857620" y="3571876"/>
            <a:ext cx="1285884" cy="1214446"/>
          </a:xfrm>
          <a:prstGeom prst="cub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1 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27146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1 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8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1 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2071678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Лед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214311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Алюминий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207167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Медь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521495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=  2700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кг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521495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m =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8900 кг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5852" y="521495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= 900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кг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Плотность вещества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7 класс</a:t>
            </a:r>
          </a:p>
          <a:p>
            <a:pPr algn="r"/>
            <a:r>
              <a:rPr lang="ru-RU" dirty="0" smtClean="0"/>
              <a:t>Черных Ольга Юрьевна</a:t>
            </a:r>
          </a:p>
          <a:p>
            <a:pPr algn="r"/>
            <a:r>
              <a:rPr lang="ru-RU" dirty="0" smtClean="0"/>
              <a:t>МОУ «СОШ № 10» г. Ухта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Цель – познакомиться с характеристикой вещества – плотность.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r>
              <a:rPr lang="ru-RU" dirty="0" smtClean="0"/>
              <a:t>Выяснить физический смысл плотности;</a:t>
            </a:r>
          </a:p>
          <a:p>
            <a:r>
              <a:rPr lang="ru-RU" dirty="0" smtClean="0"/>
              <a:t>Уметь рассчитывать плотность вещества;</a:t>
            </a:r>
          </a:p>
          <a:p>
            <a:r>
              <a:rPr lang="ru-RU" dirty="0" smtClean="0"/>
              <a:t>Применять новые знания для решения конкретных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500166" y="3000372"/>
            <a:ext cx="1143008" cy="1071570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3571868" y="2428868"/>
            <a:ext cx="1571636" cy="1643074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072198" y="2000240"/>
            <a:ext cx="2071702" cy="2143140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450057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1</a:t>
            </a:r>
            <a:r>
              <a:rPr lang="ru-RU" dirty="0" smtClean="0"/>
              <a:t> м</a:t>
            </a:r>
            <a:r>
              <a:rPr lang="ru-RU" baseline="30000" dirty="0" smtClean="0"/>
              <a:t>3</a:t>
            </a:r>
          </a:p>
          <a:p>
            <a:r>
              <a:rPr lang="en-US" dirty="0"/>
              <a:t>m</a:t>
            </a:r>
            <a:r>
              <a:rPr lang="en-US" dirty="0" smtClean="0"/>
              <a:t> = 900 </a:t>
            </a:r>
            <a:r>
              <a:rPr lang="ru-RU" dirty="0" smtClean="0"/>
              <a:t>кг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457200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</a:t>
            </a:r>
            <a:r>
              <a:rPr lang="ru-RU" dirty="0" smtClean="0"/>
              <a:t>3 м</a:t>
            </a:r>
            <a:r>
              <a:rPr lang="ru-RU" baseline="30000" dirty="0" smtClean="0"/>
              <a:t>3</a:t>
            </a:r>
          </a:p>
          <a:p>
            <a:r>
              <a:rPr lang="en-US" dirty="0"/>
              <a:t>m</a:t>
            </a:r>
            <a:r>
              <a:rPr lang="en-US" dirty="0" smtClean="0"/>
              <a:t> = </a:t>
            </a:r>
            <a:r>
              <a:rPr lang="ru-RU" dirty="0" smtClean="0"/>
              <a:t>2700</a:t>
            </a:r>
            <a:r>
              <a:rPr lang="en-US" dirty="0" smtClean="0"/>
              <a:t> </a:t>
            </a:r>
            <a:r>
              <a:rPr lang="ru-RU" dirty="0" smtClean="0"/>
              <a:t>кг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457200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</a:t>
            </a:r>
            <a:r>
              <a:rPr lang="ru-RU" dirty="0" smtClean="0"/>
              <a:t>2 м</a:t>
            </a:r>
            <a:r>
              <a:rPr lang="ru-RU" baseline="30000" dirty="0" smtClean="0"/>
              <a:t>3</a:t>
            </a:r>
          </a:p>
          <a:p>
            <a:r>
              <a:rPr lang="en-US" dirty="0"/>
              <a:t>m</a:t>
            </a:r>
            <a:r>
              <a:rPr lang="en-US" dirty="0" smtClean="0"/>
              <a:t> = </a:t>
            </a:r>
            <a:r>
              <a:rPr lang="ru-RU" dirty="0" smtClean="0"/>
              <a:t>1800</a:t>
            </a:r>
            <a:r>
              <a:rPr lang="en-US" dirty="0" smtClean="0"/>
              <a:t> </a:t>
            </a:r>
            <a:r>
              <a:rPr lang="ru-RU" dirty="0" smtClean="0"/>
              <a:t>кг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Плотность</a:t>
            </a:r>
            <a:r>
              <a:rPr lang="ru-RU" sz="2800" dirty="0" smtClean="0"/>
              <a:t> – физическая величина, которая равна отношению массы тела к его объему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4" name="Содержимое 13" descr="2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0100" y="3214686"/>
            <a:ext cx="1968001" cy="1000132"/>
          </a:xfrm>
          <a:ln w="38100">
            <a:solidFill>
              <a:srgbClr val="99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42910" y="22145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плотность =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08" y="2428868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14546" y="20002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масса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объем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500562" y="1857364"/>
            <a:ext cx="3000396" cy="257176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5" idx="1"/>
            <a:endCxn id="15" idx="5"/>
          </p:cNvCxnSpPr>
          <p:nvPr/>
        </p:nvCxnSpPr>
        <p:spPr>
          <a:xfrm rot="10800000" flipH="1">
            <a:off x="5250661" y="3143248"/>
            <a:ext cx="150019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5" idx="3"/>
          </p:cNvCxnSpPr>
          <p:nvPr/>
        </p:nvCxnSpPr>
        <p:spPr>
          <a:xfrm rot="5400000" flipH="1">
            <a:off x="5357818" y="3786190"/>
            <a:ext cx="1285884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86380" y="328612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ρ</a:t>
            </a:r>
            <a:endParaRPr lang="ru-RU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5643570" y="235743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342900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44291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СИ: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500063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ru-RU" sz="2400" dirty="0" err="1" smtClean="0"/>
              <a:t>ρ</a:t>
            </a:r>
            <a:r>
              <a:rPr lang="en-US" sz="2400" dirty="0" smtClean="0"/>
              <a:t>]</a:t>
            </a:r>
            <a:r>
              <a:rPr lang="ru-RU" sz="2400" dirty="0" smtClean="0"/>
              <a:t> = 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>
            <a:stCxn id="24" idx="3"/>
          </p:cNvCxnSpPr>
          <p:nvPr/>
        </p:nvCxnSpPr>
        <p:spPr>
          <a:xfrm flipV="1">
            <a:off x="1500166" y="5214950"/>
            <a:ext cx="642942" cy="16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71604" y="47863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кг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71604" y="521495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</a:t>
            </a:r>
            <a:r>
              <a:rPr lang="ru-RU" sz="2400" baseline="30000" dirty="0" smtClean="0"/>
              <a:t>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5" grpId="0" animBg="1"/>
      <p:bldP spid="20" grpId="0"/>
      <p:bldP spid="21" grpId="0"/>
      <p:bldP spid="22" grpId="0"/>
      <p:bldP spid="23" grpId="0"/>
      <p:bldP spid="24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Выскажи свое мнение…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ты сегодня понял на уроке?</a:t>
            </a:r>
          </a:p>
          <a:p>
            <a:r>
              <a:rPr lang="ru-RU" dirty="0" smtClean="0"/>
              <a:t>Что ты сегодня не понял на уроке?</a:t>
            </a:r>
          </a:p>
          <a:p>
            <a:r>
              <a:rPr lang="ru-RU" dirty="0" smtClean="0"/>
              <a:t>При выполнении каких заданий ты ошибся и почему?</a:t>
            </a:r>
          </a:p>
          <a:p>
            <a:r>
              <a:rPr lang="ru-RU" dirty="0" smtClean="0"/>
              <a:t>Укажи причины успехов и неудач своей деятельности…</a:t>
            </a:r>
          </a:p>
          <a:p>
            <a:r>
              <a:rPr lang="ru-RU" dirty="0" smtClean="0"/>
              <a:t>Моя оценка психологической атмосферы…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Домашняя работа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Определите в домашних условиях плотность подсолнечного масла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643306" y="2928934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98739">
            <a:off x="2669982" y="307815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350474">
            <a:off x="1679750" y="3458674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750387">
            <a:off x="4588907" y="3146006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46780">
            <a:off x="5528439" y="360966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o">
  <a:themeElements>
    <a:clrScheme name="Другая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Другая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pero</Template>
  <TotalTime>74</TotalTime>
  <Words>180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pero</vt:lpstr>
      <vt:lpstr>Слайд 1</vt:lpstr>
      <vt:lpstr>Слайд 2</vt:lpstr>
      <vt:lpstr>Плотность вещества</vt:lpstr>
      <vt:lpstr>Цель – познакомиться с характеристикой вещества – плотность.</vt:lpstr>
      <vt:lpstr>Лед</vt:lpstr>
      <vt:lpstr>Плотность – физическая величина, которая равна отношению массы тела к его объему</vt:lpstr>
      <vt:lpstr>Выскажи свое мнение…</vt:lpstr>
      <vt:lpstr>Домашняя работа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2014-10-28T17:01:57Z</dcterms:created>
  <dcterms:modified xsi:type="dcterms:W3CDTF">2014-11-03T13:54:16Z</dcterms:modified>
</cp:coreProperties>
</file>