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89" r:id="rId3"/>
  </p:sldMasterIdLst>
  <p:notesMasterIdLst>
    <p:notesMasterId r:id="rId14"/>
  </p:notesMasterIdLst>
  <p:sldIdLst>
    <p:sldId id="396" r:id="rId4"/>
    <p:sldId id="414" r:id="rId5"/>
    <p:sldId id="413" r:id="rId6"/>
    <p:sldId id="415" r:id="rId7"/>
    <p:sldId id="560" r:id="rId8"/>
    <p:sldId id="416" r:id="rId9"/>
    <p:sldId id="417" r:id="rId10"/>
    <p:sldId id="418" r:id="rId11"/>
    <p:sldId id="561" r:id="rId12"/>
    <p:sldId id="33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BF6"/>
    <a:srgbClr val="007E39"/>
    <a:srgbClr val="23FDE8"/>
    <a:srgbClr val="6B0401"/>
    <a:srgbClr val="993300"/>
    <a:srgbClr val="035503"/>
    <a:srgbClr val="009242"/>
    <a:srgbClr val="24D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>
        <p:scale>
          <a:sx n="60" d="100"/>
          <a:sy n="60" d="100"/>
        </p:scale>
        <p:origin x="-165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ABFC4-C457-46F3-BD47-71ED990F53E0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990A5B-FDD7-4D6D-8340-CE87BA068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21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39C9-92A5-4E9C-B33E-DCC04BC9BCFB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CFD6-7F20-410C-BDB8-131246BDF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5395"/>
      </p:ext>
    </p:extLst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749C-B86E-4E92-AD09-757B573B815E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FC97-8EB9-4527-94CD-42F5E66D2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19684"/>
      </p:ext>
    </p:extLst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F1BA-34BF-401F-8BD6-B4BD3328949B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6FD3-F62E-4234-BB32-70FD20F62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97173"/>
      </p:ext>
    </p:extLst>
  </p:cSld>
  <p:clrMapOvr>
    <a:masterClrMapping/>
  </p:clrMapOvr>
  <p:transition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CC02-667D-431C-8D1D-DF1A72B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68358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8E31-46AF-432F-8BE9-8867FB98B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85494"/>
      </p:ext>
    </p:extLst>
  </p:cSld>
  <p:clrMapOvr>
    <a:masterClrMapping/>
  </p:clrMapOvr>
  <p:transition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DCF3D-C6D0-4F76-A733-B05CF4F06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41870"/>
      </p:ext>
    </p:extLst>
  </p:cSld>
  <p:clrMapOvr>
    <a:masterClrMapping/>
  </p:clrMapOvr>
  <p:transition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D4EB-73AE-4242-85E7-AE61E4D31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31475"/>
      </p:ext>
    </p:extLst>
  </p:cSld>
  <p:clrMapOvr>
    <a:masterClrMapping/>
  </p:clrMapOvr>
  <p:transition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0B0B-1805-4CE4-993E-81F3573CF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80665"/>
      </p:ext>
    </p:extLst>
  </p:cSld>
  <p:clrMapOvr>
    <a:masterClrMapping/>
  </p:clrMapOvr>
  <p:transition>
    <p:push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548AC-AA84-423B-9A5D-9AD359A03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99418"/>
      </p:ext>
    </p:extLst>
  </p:cSld>
  <p:clrMapOvr>
    <a:masterClrMapping/>
  </p:clrMapOvr>
  <p:transition>
    <p:push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A1467-AFE7-42CA-8F34-19AB7D2B0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6430"/>
      </p:ext>
    </p:extLst>
  </p:cSld>
  <p:clrMapOvr>
    <a:masterClrMapping/>
  </p:clrMapOvr>
  <p:transition>
    <p:push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0C33D-6CB5-4270-B6FF-81BEB05C7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81155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CB2E8-4AA5-45BD-BF37-4B4E76C1BA12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05F4-0933-4C95-8EAB-991DCFE6D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975624"/>
      </p:ext>
    </p:extLst>
  </p:cSld>
  <p:clrMapOvr>
    <a:masterClrMapping/>
  </p:clrMapOvr>
  <p:transition>
    <p:push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2E6F-EE0C-4DEE-B9A4-6072747A1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79729"/>
      </p:ext>
    </p:extLst>
  </p:cSld>
  <p:clrMapOvr>
    <a:masterClrMapping/>
  </p:clrMapOvr>
  <p:transition>
    <p:push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858BE-2C71-4D77-9219-E55B8CED6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48654"/>
      </p:ext>
    </p:extLst>
  </p:cSld>
  <p:clrMapOvr>
    <a:masterClrMapping/>
  </p:clrMapOvr>
  <p:transition>
    <p:push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89E5-E243-4BB8-9CD9-127373878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51527"/>
      </p:ext>
    </p:extLst>
  </p:cSld>
  <p:clrMapOvr>
    <a:masterClrMapping/>
  </p:clrMapOvr>
  <p:transition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6C795-6834-4D32-BE21-9892A9037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00814"/>
      </p:ext>
    </p:extLst>
  </p:cSld>
  <p:clrMapOvr>
    <a:masterClrMapping/>
  </p:clrMapOvr>
  <p:transition>
    <p:push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1B988-98FA-4199-A9EE-3E265A895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53456"/>
      </p:ext>
    </p:extLst>
  </p:cSld>
  <p:clrMapOvr>
    <a:masterClrMapping/>
  </p:clrMapOvr>
  <p:transition>
    <p:push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3BF71-26E7-4A1D-9098-AA218A9D7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30960"/>
      </p:ext>
    </p:extLst>
  </p:cSld>
  <p:clrMapOvr>
    <a:masterClrMapping/>
  </p:clrMapOvr>
  <p:transition>
    <p:push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9E04B-4743-4304-A1D0-FC5844D68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817460"/>
      </p:ext>
    </p:extLst>
  </p:cSld>
  <p:clrMapOvr>
    <a:masterClrMapping/>
  </p:clrMapOvr>
  <p:transition>
    <p:push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D074-004F-4DB1-8403-0E6FAEFD6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19311"/>
      </p:ext>
    </p:extLst>
  </p:cSld>
  <p:clrMapOvr>
    <a:masterClrMapping/>
  </p:clrMapOvr>
  <p:transition>
    <p:push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89D3-7FEC-4BC3-912E-5834679EE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25353"/>
      </p:ext>
    </p:extLst>
  </p:cSld>
  <p:clrMapOvr>
    <a:masterClrMapping/>
  </p:clrMapOvr>
  <p:transition>
    <p:push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3000-0C49-4E9D-9ACE-E985E23E9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03536"/>
      </p:ext>
    </p:extLst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5B48-DE12-4EAB-AEDD-BCF5F052349F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EF72B-9B60-4EAF-9BEF-A7E35B400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36166"/>
      </p:ext>
    </p:extLst>
  </p:cSld>
  <p:clrMapOvr>
    <a:masterClrMapping/>
  </p:clrMapOvr>
  <p:transition>
    <p:push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6DE0-ED4C-457A-B2D6-F7B51CEE5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02472"/>
      </p:ext>
    </p:extLst>
  </p:cSld>
  <p:clrMapOvr>
    <a:masterClrMapping/>
  </p:clrMapOvr>
  <p:transition>
    <p:push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ADFA-FFC7-460E-BDC5-5B2CCD8A4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3726"/>
      </p:ext>
    </p:extLst>
  </p:cSld>
  <p:clrMapOvr>
    <a:masterClrMapping/>
  </p:clrMapOvr>
  <p:transition>
    <p:push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CB741-1375-444D-9F52-C653FCF7C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88952"/>
      </p:ext>
    </p:extLst>
  </p:cSld>
  <p:clrMapOvr>
    <a:masterClrMapping/>
  </p:clrMapOvr>
  <p:transition>
    <p:push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EE95-9CB3-44C7-AAF2-97007DF4A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96677"/>
      </p:ext>
    </p:extLst>
  </p:cSld>
  <p:clrMapOvr>
    <a:masterClrMapping/>
  </p:clrMapOvr>
  <p:transition>
    <p:push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75244-E9BA-43F8-ADE7-8D375EC3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041408"/>
      </p:ext>
    </p:extLst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B539-A2BC-4D8F-99F5-1D91FA6A48CE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B966-BCF3-4B86-9E21-9EF839F61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02180"/>
      </p:ext>
    </p:extLst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8791A-0F3B-4249-946A-208E7A9D3F75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52D1-E900-4DD2-B401-652C43BA5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845529"/>
      </p:ext>
    </p:extLst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106D-1F1A-41DD-BD79-57E1697065F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1A81-2CD4-4CFA-BB84-BDE3C9638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95327"/>
      </p:ext>
    </p:extLst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1ABF8-7A16-4D67-B909-2283DF2327C8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8027-9556-4D88-A631-0D424A9FB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53383"/>
      </p:ext>
    </p:extLst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79B2-A918-4F90-A947-D915298FAF0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CA56-3235-4BD3-B861-E58164251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28681"/>
      </p:ext>
    </p:extLst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D74F-63E0-4775-833A-2C53FA961BBB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F015C-C414-4BFA-8AD0-E8EB91A0C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346"/>
      </p:ext>
    </p:extLst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23CB01-4533-4A4B-8FA0-5B87845C873B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9392D6-8C22-4E5B-A0D8-0B2D596E3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50000">
              <a:srgbClr val="FFFFFF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D9B098-03B3-484E-9A42-97D739E53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cs typeface="+mn-cs"/>
              </a:defRPr>
            </a:lvl1pPr>
          </a:lstStyle>
          <a:p>
            <a:pPr>
              <a:defRPr/>
            </a:pPr>
            <a:fld id="{92C81959-50DF-44C6-8E92-7B42A3AC9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41;&#1048;&#1054;&#1053;&#1048;&#1050;&#1040;(&#1084;&#1077;&#1090;&#1086;&#1076;&#1080;&#1095;&#1077;&#1089;&#1082;&#1080;&#1081;%20&#1082;&#1086;&#1084;&#1087;&#1083;&#1077;&#1082;&#1090;)\&#1055;&#1088;&#1077;&#1079;&#1077;&#1085;&#1090;&#1072;&#1094;&#1080;&#1080;.&#1041;&#1080;&#1086;&#1085;&#1080;&#1082;&#1072;\1.&#1053;&#1040;&#1059;&#1050;&#1040;%20&#1041;&#1048;&#1054;&#1053;&#1048;&#1050;&#1040;.ppt#-1,10,&#1057;&#1083;&#1072;&#1081;&#1076; 1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8.xml"/><Relationship Id="rId1" Type="http://schemas.openxmlformats.org/officeDocument/2006/relationships/video" Target="file:///C:\Documents%20and%20Settings\USER\&#1056;&#1072;&#1073;&#1086;&#1095;&#1080;&#1081;%20&#1089;&#1090;&#1086;&#1083;\&#1103;\&#1079;&#1072;&#1087;&#1080;&#1089;&#1072;&#1085;&#1086;\10\&#1073;&#1080;&#1086;&#1085;&#1080;&#1082;&#1072;\001.mpeg" TargetMode="External"/><Relationship Id="rId6" Type="http://schemas.openxmlformats.org/officeDocument/2006/relationships/hyperlink" Target="file:///E:\&#1041;&#1048;&#1054;&#1053;&#1048;&#1050;&#1040;(&#1084;&#1077;&#1090;&#1086;&#1076;&#1080;&#1095;&#1077;&#1089;&#1082;&#1080;&#1081;%20&#1082;&#1086;&#1084;&#1087;&#1083;&#1077;&#1082;&#1090;)\&#1055;&#1088;&#1077;&#1079;&#1077;&#1085;&#1090;&#1072;&#1094;&#1080;&#1080;.&#1041;&#1080;&#1086;&#1085;&#1080;&#1082;&#1072;\1.&#1053;&#1040;&#1059;&#1050;&#1040;%20&#1041;&#1048;&#1054;&#1053;&#1048;&#1050;&#1040;.ppt#-1,10,&#1057;&#1083;&#1072;&#1081;&#1076; 10" TargetMode="Externa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бабочка, анимаш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50" cy="792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785794"/>
            <a:ext cx="9429784" cy="120032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000240"/>
            <a:ext cx="9358346" cy="120032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НАСЕКОМЫХ</a:t>
            </a:r>
          </a:p>
        </p:txBody>
      </p:sp>
      <p:sp>
        <p:nvSpPr>
          <p:cNvPr id="4101" name="Управляющая кнопка: домой 4">
            <a:hlinkClick r:id="rId3" action="ppaction://hlinkpres?slideindex=10&amp;slidetitle=Слайд 10" highlightClick="1"/>
          </p:cNvPr>
          <p:cNvSpPr>
            <a:spLocks noChangeArrowheads="1"/>
          </p:cNvSpPr>
          <p:nvPr/>
        </p:nvSpPr>
        <p:spPr bwMode="auto">
          <a:xfrm>
            <a:off x="4500563" y="6318250"/>
            <a:ext cx="539750" cy="539750"/>
          </a:xfrm>
          <a:prstGeom prst="actionButtonHom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 i="1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FB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4572008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Приступили к созданию реактивного истребителя с такими крыльями, которые смогут самостоятельно сгибаться и принимать в полете нужную для маневра форму.</a:t>
            </a:r>
            <a:r>
              <a:rPr lang="ru-RU" sz="2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Они будут легкими, что</a:t>
            </a:r>
            <a:r>
              <a:rPr lang="ru-RU" sz="2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уменьшит расход топлива.</a:t>
            </a:r>
            <a:r>
              <a:rPr lang="ru-RU" sz="2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</a:t>
            </a:r>
          </a:p>
        </p:txBody>
      </p:sp>
      <p:pic>
        <p:nvPicPr>
          <p:cNvPr id="34832" name="001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928670"/>
            <a:ext cx="5000660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316" name="Picture 8" descr="бабочка, анимашка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13499">
            <a:off x="6729413" y="2041525"/>
            <a:ext cx="224313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ЧЕМУ МОГУТ НАУЧИТЬ БАБОЧКИ И ПЧЕЛЫ</a:t>
            </a:r>
          </a:p>
        </p:txBody>
      </p:sp>
      <p:pic>
        <p:nvPicPr>
          <p:cNvPr id="10" name="Picture 6" descr="оса, анимашка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71612"/>
            <a:ext cx="1500198" cy="2857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9" name="Управляющая кнопка: домой 6">
            <a:hlinkClick r:id="rId6" action="ppaction://hlinkpres?slideindex=10&amp;slidetitle=Слайд 10" highlightClick="1"/>
          </p:cNvPr>
          <p:cNvSpPr>
            <a:spLocks noChangeArrowheads="1"/>
          </p:cNvSpPr>
          <p:nvPr/>
        </p:nvSpPr>
        <p:spPr bwMode="auto">
          <a:xfrm>
            <a:off x="8604250" y="6318250"/>
            <a:ext cx="539750" cy="539750"/>
          </a:xfrm>
          <a:prstGeom prst="actionButtonHom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b="1" i="1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483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НАСЕКОМЫЕ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ДАЛЬНОСТЬ  ПОЛЕТА</a:t>
            </a:r>
          </a:p>
        </p:txBody>
      </p:sp>
      <p:pic>
        <p:nvPicPr>
          <p:cNvPr id="34825" name="Picture 9" descr="C:\Users\Физика_229\Desktop\Бионика фото\бабочка адмира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142984"/>
            <a:ext cx="7643866" cy="4000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Преодолевают гигантские расстояния и находятся в воздухе в течение многих часов.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857760"/>
            <a:ext cx="9144000" cy="5847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БАБОЧКА  АДМИРАЛ </a:t>
            </a:r>
            <a:endParaRPr lang="ru-RU" sz="3200" b="1" dirty="0">
              <a:ln w="11430"/>
              <a:solidFill>
                <a:srgbClr val="03550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НАСЕКОМЫЕ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СКОРОСТЬ  ПОЛЕТА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572140"/>
            <a:ext cx="9144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СТРЕКОЗА-ДОЗОРЩИК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072206"/>
            <a:ext cx="9144000" cy="5847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Скорость  достигает   144 км/час.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8010" name="Picture 10" descr="C:\Users\Физика_229\Desktop\Б\Бионика фото3\дозировщи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214422"/>
            <a:ext cx="7858180" cy="4500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НАСЕКОМЫЕ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МАНЕВРЕННОСТЬ  ПОЛЕТА</a:t>
            </a:r>
          </a:p>
        </p:txBody>
      </p:sp>
      <p:pic>
        <p:nvPicPr>
          <p:cNvPr id="35849" name="Picture 9" descr="C:\Users\Физика_229\Desktop\Бионика фото\муха серфи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214422"/>
            <a:ext cx="7786742" cy="3786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Подолгу зависают в воздухе, а потом быстро снижаются и мягко вертикально снижаются.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714884"/>
            <a:ext cx="9144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МУХИ  ИЗ  СЕМЕЙСТВА  СИРФИД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НАСЕКОМЫЕ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МАНЕВРЕННОСТЬ  ПОЛЕТА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9144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БАБОЧКА  ЯЗЫКАН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780782"/>
            <a:ext cx="9144000" cy="107721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Останавливается на лету перед цветком, чтобы собрать нектар.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0058" name="Picture 10" descr="C:\Users\Физика_229\Desktop\Б\Бионика фото3\языкан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142984"/>
            <a:ext cx="7643866" cy="43577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НАСЕКОМЫЕ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МАНЕВРЕННОСТЬ  ПОЛЕТА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429125"/>
            <a:ext cx="282705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СТРЕКОЗА </a:t>
            </a:r>
            <a:endParaRPr lang="ru-RU" b="1" dirty="0">
              <a:ln w="11430"/>
              <a:solidFill>
                <a:srgbClr val="03550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75" y="4429125"/>
            <a:ext cx="1176338" cy="64611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ОСА</a:t>
            </a:r>
            <a:endParaRPr lang="ru-RU" b="1" dirty="0">
              <a:ln w="11430"/>
              <a:solidFill>
                <a:srgbClr val="03550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9125" y="4429125"/>
            <a:ext cx="1811338" cy="64611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ПЧЕЛА</a:t>
            </a:r>
            <a:endParaRPr lang="ru-RU" b="1" dirty="0">
              <a:ln w="11430"/>
              <a:solidFill>
                <a:srgbClr val="03550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46850" y="3929063"/>
            <a:ext cx="2657972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БАБОЧКА</a:t>
            </a:r>
          </a:p>
          <a:p>
            <a:pPr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БРАЖНИК</a:t>
            </a:r>
            <a:endParaRPr lang="ru-RU" b="1" dirty="0">
              <a:ln w="11430"/>
              <a:solidFill>
                <a:srgbClr val="03550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072074"/>
            <a:ext cx="9144000" cy="1569660"/>
          </a:xfrm>
          <a:prstGeom prst="rect">
            <a:avLst/>
          </a:prstGeom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Могут передвигаться по воздуху не только вперед, но и назад, вправо, влево, вверх и вниз.</a:t>
            </a:r>
          </a:p>
        </p:txBody>
      </p:sp>
      <p:pic>
        <p:nvPicPr>
          <p:cNvPr id="36877" name="Picture 13" descr="C:\Users\Физика_229\Desktop\Бионика фото\ос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1357298"/>
            <a:ext cx="2833694" cy="3130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78" name="Picture 14" descr="C:\Users\Физика_229\Desktop\Бионика фото\пчел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214422"/>
            <a:ext cx="2643190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79" name="Picture 15" descr="C:\Users\Физика_229\Desktop\Бионика фото\бабочка бражни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1571612"/>
            <a:ext cx="2786050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3" descr="стрекоза, анимаш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408">
            <a:off x="-79375" y="1743075"/>
            <a:ext cx="1954213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НАСЕКОМЫЕ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МАНЕВРЕННОСТЬ  ПОЛЕТА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714884"/>
            <a:ext cx="9144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ВОДЯНОЙ КЛОП ГЛАДЫШ</a:t>
            </a:r>
          </a:p>
        </p:txBody>
      </p:sp>
      <p:pic>
        <p:nvPicPr>
          <p:cNvPr id="37897" name="Picture 9" descr="C:\Users\Физика_229\Desktop\Бионика фото\водяной клоп гладыш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214423"/>
            <a:ext cx="7429552" cy="3714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С точки зрения техники – это лодка, способная при необходимости выдвигать крылья и превращаться в самолет.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9" descr="C:\Users\Физика_229\Desktop\Бионика фото\жужжальца насекомых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214422"/>
            <a:ext cx="7429552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РАСКРЫТЫЕ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ЗАГАДКИ  ПРИРОДЫ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572008"/>
            <a:ext cx="9144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ЖУЖЖАЛЬЦА НАСЕКОМЫХ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042118"/>
            <a:ext cx="9144000" cy="181588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Недоразвитые задние крылья, колеблющиеся в определенной плоскости служат насекомому органом, определяющим отклонение от положения равновесия.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3" descr="AG00041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714625"/>
            <a:ext cx="1785938" cy="285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FB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2" name="Picture 10" descr="C:\Users\Физика_229\Desktop\рис\гиротрон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857232"/>
            <a:ext cx="3500462" cy="43577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5963" name="Picture 11" descr="C:\Users\Физика_229\Desktop\рис\гиротрон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500042"/>
            <a:ext cx="5153025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4" descr="бабочка, анимашка, анимация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499">
            <a:off x="-81465" y="133754"/>
            <a:ext cx="1685925" cy="1257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78" name="AutoShape 62"/>
          <p:cNvSpPr>
            <a:spLocks noChangeArrowheads="1"/>
          </p:cNvSpPr>
          <p:nvPr/>
        </p:nvSpPr>
        <p:spPr bwMode="auto">
          <a:xfrm rot="-10604464">
            <a:off x="611188" y="620713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 rot="-10604464">
            <a:off x="3779838" y="476250"/>
            <a:ext cx="647700" cy="504825"/>
          </a:xfrm>
          <a:prstGeom prst="cloudCallout">
            <a:avLst>
              <a:gd name="adj1" fmla="val 24083"/>
              <a:gd name="adj2" fmla="val -29722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-10604464">
            <a:off x="2700338" y="333375"/>
            <a:ext cx="1296987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-10604464">
            <a:off x="6516688" y="444500"/>
            <a:ext cx="1511300" cy="504825"/>
          </a:xfrm>
          <a:prstGeom prst="cloudCallout">
            <a:avLst>
              <a:gd name="adj1" fmla="val -31356"/>
              <a:gd name="adj2" fmla="val -9241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214422"/>
            <a:ext cx="9144000" cy="1754326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РАСКРЫТЫЕ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kern="0" dirty="0">
                <a:ln w="11430"/>
                <a:gradFill>
                  <a:gsLst>
                    <a:gs pos="0">
                      <a:srgbClr val="A5C249">
                        <a:tint val="90000"/>
                        <a:satMod val="120000"/>
                      </a:srgbClr>
                    </a:gs>
                    <a:gs pos="25000">
                      <a:srgbClr val="A5C249">
                        <a:tint val="93000"/>
                        <a:satMod val="120000"/>
                      </a:srgbClr>
                    </a:gs>
                    <a:gs pos="50000">
                      <a:srgbClr val="A5C249">
                        <a:shade val="89000"/>
                        <a:satMod val="110000"/>
                      </a:srgbClr>
                    </a:gs>
                    <a:gs pos="75000">
                      <a:srgbClr val="A5C249">
                        <a:tint val="93000"/>
                        <a:satMod val="120000"/>
                      </a:srgbClr>
                    </a:gs>
                    <a:gs pos="100000">
                      <a:srgbClr val="A5C24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ЗАГАДКИ  ПРИРОДЫ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929198"/>
            <a:ext cx="9144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03550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ГИРОТРОН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473005"/>
            <a:ext cx="9144000" cy="138499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 Применяется в скоростных самолетах и ракетах для обнаружения углового отклонения и обеспечения стабилизации полета.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448 -0.00671 0.03664 -0.00578 0.06216 0.0 C 0.10174 -0.00278 0.11285 -0.00601 0.15105 -0.00301 C 0.17136 0.01479 0.14462 -0.00763 0.16441 0.00577 C 0.16684 0.00739 0.16858 0.01063 0.17101 0.01178 C 0.17674 0.01456 0.18889 0.01756 0.18889 0.01756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76468E-6 C 0.00937 -0.00601 0.01892 -0.01341 0.02881 -0.01757 C 0.0361 -0.02405 0.04288 -0.02589 0.05104 -0.02959 C 0.06475 -0.02358 0.05086 -0.03121 0.0644 -0.01757 C 0.07742 -0.00463 0.09444 0.00785 0.1111 0.00901 C 0.13923 0.01086 0.16735 0.01109 0.19548 0.01202 C 0.23142 0.02681 0.25138 0.02196 0.29774 0.0238 C 0.33975 0.04299 0.2967 0.02427 0.41545 0.02958 C 0.43038 0.03028 0.44513 0.03374 0.45989 0.03559 C 0.46215 0.03652 0.4644 0.03791 0.46666 0.0386 C 0.47031 0.03976 0.47656 0.03675 0.47777 0.0416 C 0.47881 0.04577 0.46892 0.04738 0.46892 0.04738 " pathEditMode="relative" ptsTypes="fffffffffffA">
                                      <p:cBhvr>
                                        <p:cTn id="8" dur="5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0" dur="5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63523E-6 C 0.01893 0.0007 0.03785 0.0007 0.05695 0.00231 C 0.06441 0.00278 0.07171 0.0148 0.07952 0.01595 C 0.08872 0.01711 0.09775 0.01757 0.10695 0.01826 C 0.11494 0.02081 0.12257 0.02635 0.13056 0.02959 C 0.13785 0.03537 0.13455 0.03306 0.14046 0.03676 C 0.15573 0.03583 0.17119 0.03421 0.18646 0.03421 C 0.20869 0.03421 0.19375 0.03676 0.19237 0.03676 " pathEditMode="relative" rAng="0" ptsTypes="fffffffA">
                                      <p:cBhvr>
                                        <p:cTn id="12" dur="5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 animBg="1"/>
      <p:bldP spid="9279" grpId="0" animBg="1"/>
      <p:bldP spid="9280" grpId="0" animBg="1"/>
      <p:bldP spid="928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6991</TotalTime>
  <Words>210</Words>
  <Application>Microsoft Office PowerPoint</Application>
  <PresentationFormat>Экран (4:3)</PresentationFormat>
  <Paragraphs>40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606</cp:revision>
  <dcterms:created xsi:type="dcterms:W3CDTF">2009-12-16T08:03:15Z</dcterms:created>
  <dcterms:modified xsi:type="dcterms:W3CDTF">2014-11-10T20:56:36Z</dcterms:modified>
</cp:coreProperties>
</file>