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4" r:id="rId6"/>
    <p:sldId id="265" r:id="rId7"/>
    <p:sldId id="267" r:id="rId8"/>
    <p:sldId id="268" r:id="rId9"/>
    <p:sldId id="271" r:id="rId10"/>
    <p:sldId id="272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49E23-FD5A-45D0-9DFE-EFC74B887571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BEB04-AEE6-4ACB-B1C6-F97307BD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Крепость охраняла русские поселения и торговые караваны на реке Чусовой. Крепость в 1652 году насчитывала 50 дворов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BEB04-AEE6-4ACB-B1C6-F97307BD47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Является самым большим скальным обнажением на реке Чусовой. По виду похожа на огромную стену, что видно 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BEB04-AEE6-4ACB-B1C6-F97307BD47E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5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E3AF-AF78-4E1D-B44C-EDDA00F0D3E3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752-DD18-44BE-8A09-B93D1F65E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7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E3AF-AF78-4E1D-B44C-EDDA00F0D3E3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752-DD18-44BE-8A09-B93D1F65E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4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E3AF-AF78-4E1D-B44C-EDDA00F0D3E3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752-DD18-44BE-8A09-B93D1F65E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7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E3AF-AF78-4E1D-B44C-EDDA00F0D3E3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752-DD18-44BE-8A09-B93D1F65E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7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E3AF-AF78-4E1D-B44C-EDDA00F0D3E3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752-DD18-44BE-8A09-B93D1F65E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7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E3AF-AF78-4E1D-B44C-EDDA00F0D3E3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752-DD18-44BE-8A09-B93D1F65E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5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E3AF-AF78-4E1D-B44C-EDDA00F0D3E3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752-DD18-44BE-8A09-B93D1F65E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6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E3AF-AF78-4E1D-B44C-EDDA00F0D3E3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752-DD18-44BE-8A09-B93D1F65E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8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E3AF-AF78-4E1D-B44C-EDDA00F0D3E3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752-DD18-44BE-8A09-B93D1F65E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1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E3AF-AF78-4E1D-B44C-EDDA00F0D3E3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752-DD18-44BE-8A09-B93D1F65E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7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E3AF-AF78-4E1D-B44C-EDDA00F0D3E3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752-DD18-44BE-8A09-B93D1F65E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30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8E3AF-AF78-4E1D-B44C-EDDA00F0D3E3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6752-DD18-44BE-8A09-B93D1F65E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6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Природные уникумы Урала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Ильменский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заповедник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Кунгурская ледяная пещера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Река Чусовая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89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3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68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31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Ильменский</a:t>
            </a:r>
            <a:r>
              <a:rPr lang="ru-RU" dirty="0" smtClean="0"/>
              <a:t> заповедник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00808"/>
            <a:ext cx="8208912" cy="459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84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4" y="332656"/>
            <a:ext cx="801828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39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02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Кунгурская пещера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Кунгурские пещеры известны исстари. Первые исследования в ней были проведены ещё в ХVIII веке. В 1703 известный географ и картограф Сибири Семён Ремезов составил чертёж города Кунгура и Кунгурской Ледяной пещеры , но план был утерян.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2584"/>
            <a:ext cx="374441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73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Сейчас пещера является памятником природы всероссийского значения. Она находится на правом берегу реки Сылвы в Ледяной горе на северо-восточной окраине Кунгура , 6 в мире по протяжённости среди пещер гипсового края(5600м). Суммарный объём гротов более 100 тыс. куб. метров. В пещере 60 озёр с изумительно чистой водой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17646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4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59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88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59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85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Чусовая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Чусовая - река на Среднем Урале, левый приток Камы.. Река интересна тем, что берёт начало на восточных склонах Уральского хребта, в Азии, пересекает его и в основном протекает по его западным склонам, Длина Чусовой 592 км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816423" cy="480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82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188</Words>
  <Application>Microsoft Office PowerPoint</Application>
  <PresentationFormat>Экран (4:3)</PresentationFormat>
  <Paragraphs>14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Природные уникумы Урала</vt:lpstr>
      <vt:lpstr>Ильменский заповедник</vt:lpstr>
      <vt:lpstr>Презентация PowerPoint</vt:lpstr>
      <vt:lpstr>Презентация PowerPoint</vt:lpstr>
      <vt:lpstr>Кунгурская пещера</vt:lpstr>
      <vt:lpstr>Презентация PowerPoint</vt:lpstr>
      <vt:lpstr>Презентация PowerPoint</vt:lpstr>
      <vt:lpstr>Презентация PowerPoint</vt:lpstr>
      <vt:lpstr>Река Чусовая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уникумы Урала</dc:title>
  <dc:creator>Вера</dc:creator>
  <cp:lastModifiedBy>Вера</cp:lastModifiedBy>
  <cp:revision>8</cp:revision>
  <dcterms:created xsi:type="dcterms:W3CDTF">2014-03-26T17:55:28Z</dcterms:created>
  <dcterms:modified xsi:type="dcterms:W3CDTF">2014-03-29T10:42:43Z</dcterms:modified>
</cp:coreProperties>
</file>