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A28C4-12F8-4104-B996-74B591FE051A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F4397-4D72-4510-9402-95152513AD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F4397-4D72-4510-9402-95152513ADC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vcos.ru/catalogue/seriyainde/" TargetMode="Externa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hyperlink" Target="http://www.nevcos.ru/catalogue/seriyaushastiynyan/washing_powder1.html" TargetMode="External"/><Relationship Id="rId4" Type="http://schemas.openxmlformats.org/officeDocument/2006/relationships/hyperlink" Target="http://www.nevcos.ru/catalogue/seriyasarma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748464" cy="2376264"/>
          </a:xfrm>
        </p:spPr>
        <p:txBody>
          <a:bodyPr>
            <a:noAutofit/>
          </a:bodyPr>
          <a:lstStyle/>
          <a:p>
            <a:pPr algn="l"/>
            <a:r>
              <a:rPr lang="ru-RU" sz="8000" dirty="0" smtClean="0">
                <a:solidFill>
                  <a:srgbClr val="FF0000"/>
                </a:solidFill>
                <a:effectLst/>
              </a:rPr>
              <a:t>				ОАО </a:t>
            </a:r>
            <a:br>
              <a:rPr lang="ru-RU" sz="8000" dirty="0" smtClean="0">
                <a:solidFill>
                  <a:srgbClr val="FF0000"/>
                </a:solidFill>
                <a:effectLst/>
              </a:rPr>
            </a:br>
            <a:r>
              <a:rPr lang="ru-RU" sz="8000" dirty="0" smtClean="0">
                <a:solidFill>
                  <a:srgbClr val="FF0000"/>
                </a:solidFill>
                <a:effectLst/>
              </a:rPr>
              <a:t>Невская Косметика</a:t>
            </a:r>
            <a:endParaRPr lang="ru-RU" sz="80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941168"/>
            <a:ext cx="7854696" cy="1440160"/>
          </a:xfrm>
        </p:spPr>
        <p:txBody>
          <a:bodyPr/>
          <a:lstStyle/>
          <a:p>
            <a:r>
              <a:rPr lang="ru-RU" dirty="0" smtClean="0"/>
              <a:t>Работу выполнила ученица 9б класса</a:t>
            </a:r>
          </a:p>
          <a:p>
            <a:r>
              <a:rPr lang="ru-RU" dirty="0" err="1" smtClean="0"/>
              <a:t>Овчиникова</a:t>
            </a:r>
            <a:r>
              <a:rPr lang="ru-RU" dirty="0" smtClean="0"/>
              <a:t> Светлана</a:t>
            </a:r>
            <a:endParaRPr lang="ru-RU" dirty="0"/>
          </a:p>
        </p:txBody>
      </p:sp>
      <p:pic>
        <p:nvPicPr>
          <p:cNvPr id="17410" name="Picture 2" descr="http://gxm.su/upload/iblock/5d9/nev_1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996952"/>
            <a:ext cx="456256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65618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ОАО Невская косметика </a:t>
            </a:r>
            <a:r>
              <a:rPr lang="ru-RU" sz="4000" dirty="0" smtClean="0"/>
              <a:t>расположено в Невском районе СПб по адресу: пр. </a:t>
            </a:r>
            <a:r>
              <a:rPr lang="ru-RU" sz="4000" dirty="0" err="1" smtClean="0"/>
              <a:t>Обуховской</a:t>
            </a:r>
            <a:r>
              <a:rPr lang="ru-RU" sz="4000" dirty="0" smtClean="0"/>
              <a:t> Обороны, д.80</a:t>
            </a:r>
            <a:endParaRPr lang="ru-RU" sz="4000" dirty="0"/>
          </a:p>
        </p:txBody>
      </p:sp>
      <p:pic>
        <p:nvPicPr>
          <p:cNvPr id="19458" name="Picture 2" descr="http://static-maps.yandex.ru/1.x/?spn=0.004096319999998599%2C0.0020580600000030813&amp;ll=30.434733%2C59.896273&amp;pt=30.434733,59.896273,pm2blm&amp;l=map&amp;lang=ru-RU&amp;size=352%2C252&amp;key=AP_JbUkBAAAAO0APBQMAZgGGKZqIKMmRDJwfN0enUZD1R8cAAAAAAAAAAAB5Jg3D4sMkVd6DxzmwfS3sJnVnqg%3D%3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844824"/>
            <a:ext cx="3352800" cy="2400301"/>
          </a:xfrm>
          <a:prstGeom prst="rect">
            <a:avLst/>
          </a:prstGeom>
          <a:noFill/>
        </p:spPr>
      </p:pic>
      <p:pic>
        <p:nvPicPr>
          <p:cNvPr id="19460" name="Picture 4" descr="https://pp.vk.me/c608328/v608328312/37b3/dXCFAeklDQ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9692" y="2132856"/>
            <a:ext cx="2784308" cy="2088232"/>
          </a:xfrm>
          <a:prstGeom prst="rect">
            <a:avLst/>
          </a:prstGeom>
          <a:noFill/>
        </p:spPr>
      </p:pic>
      <p:pic>
        <p:nvPicPr>
          <p:cNvPr id="19462" name="Picture 6" descr="http://www.nevainfo.ru/netcat_files/Image/1_18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44824"/>
            <a:ext cx="2752872" cy="3888432"/>
          </a:xfrm>
          <a:prstGeom prst="rect">
            <a:avLst/>
          </a:prstGeom>
          <a:noFill/>
        </p:spPr>
      </p:pic>
      <p:pic>
        <p:nvPicPr>
          <p:cNvPr id="19464" name="Picture 8" descr="http://www.enlight.ru/camera/354/mar19_626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4293096"/>
            <a:ext cx="3528392" cy="256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11480" cy="1584176"/>
          </a:xfrm>
        </p:spPr>
        <p:txBody>
          <a:bodyPr>
            <a:normAutofit/>
          </a:bodyPr>
          <a:lstStyle/>
          <a:p>
            <a:r>
              <a:rPr lang="ru-RU" sz="2700" dirty="0" smtClean="0"/>
              <a:t>С февраля 1839г. берет начало «Общество для производства стеариновых свечей, олеина и мыла», «прадедушка» современного ЗАО «Невская Косметика».</a:t>
            </a:r>
            <a:endParaRPr lang="ru-RU" sz="2700" dirty="0"/>
          </a:p>
        </p:txBody>
      </p:sp>
      <p:pic>
        <p:nvPicPr>
          <p:cNvPr id="4098" name="Picture 2" descr="http://p1.citywalls.ru/photo_39-40665.jpg?mt=12736258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0" y="3314700"/>
            <a:ext cx="5905500" cy="3543300"/>
          </a:xfrm>
          <a:prstGeom prst="rect">
            <a:avLst/>
          </a:prstGeom>
          <a:noFill/>
        </p:spPr>
      </p:pic>
      <p:pic>
        <p:nvPicPr>
          <p:cNvPr id="4100" name="Picture 4" descr="http://shinglas.ru/images/houses_gallery/nevskaya_kosmetika_kadril_korichnevy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772818"/>
            <a:ext cx="3744413" cy="2808310"/>
          </a:xfrm>
          <a:prstGeom prst="rect">
            <a:avLst/>
          </a:prstGeom>
          <a:noFill/>
        </p:spPr>
      </p:pic>
      <p:pic>
        <p:nvPicPr>
          <p:cNvPr id="4102" name="Picture 6" descr="http://www.nevcos.ru/userfiles/image/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916832"/>
            <a:ext cx="2859621" cy="1873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32656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Год от года завод осваивал все новые виды продукции. Во время Великой Отечественной войны производились порошки для горючих смесей, динамитный глицерин и мыло. А в 1955 году впервые за время существования предприятия начался выпуск косметической продукции и в 1951 году — выпуск зубной пасты. С той поры производство зубных паст стало одним из профилирующих направлений деятельности компании. </a:t>
            </a:r>
            <a:endParaRPr lang="ru-RU" sz="2400" dirty="0"/>
          </a:p>
        </p:txBody>
      </p:sp>
      <p:pic>
        <p:nvPicPr>
          <p:cNvPr id="21506" name="Picture 2" descr="http://files.adme.ru/files/news/part_1/16604/sm_2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5634339" cy="2810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05800" cy="114300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Продукция компании</a:t>
            </a:r>
            <a:endParaRPr lang="ru-RU" sz="6600" dirty="0"/>
          </a:p>
        </p:txBody>
      </p:sp>
      <p:pic>
        <p:nvPicPr>
          <p:cNvPr id="1026" name="Picture 2" descr="http://www.td-eridan.ru/uploads/rus/ct51_106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5724636" cy="3816424"/>
          </a:xfrm>
          <a:prstGeom prst="rect">
            <a:avLst/>
          </a:prstGeom>
          <a:noFill/>
        </p:spPr>
      </p:pic>
      <p:pic>
        <p:nvPicPr>
          <p:cNvPr id="1028" name="Picture 4" descr="http://cs311916.vk.me/v311916170/2b15/qzhhpmFZeF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805963"/>
            <a:ext cx="5436096" cy="2052037"/>
          </a:xfrm>
          <a:prstGeom prst="rect">
            <a:avLst/>
          </a:prstGeom>
          <a:noFill/>
        </p:spPr>
      </p:pic>
      <p:pic>
        <p:nvPicPr>
          <p:cNvPr id="1030" name="Picture 6" descr="https://www.utkonos.ru/images/photo/3046/3046793H.jpg?13916017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060848"/>
            <a:ext cx="3278846" cy="2535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www.pandia.ru/text/77/131/images/image019_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39" y="3429000"/>
            <a:ext cx="6012161" cy="29523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0"/>
            <a:ext cx="89644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 2000 году компания приобрела акции завода бытовой химии в </a:t>
            </a:r>
            <a:r>
              <a:rPr lang="ru-RU" sz="3200" dirty="0" err="1" smtClean="0"/>
              <a:t>Ангарске</a:t>
            </a:r>
            <a:r>
              <a:rPr lang="ru-RU" sz="3200" dirty="0" smtClean="0"/>
              <a:t>, где началось производство «Байкальской косметики» — серий современных моющих средств, бытовой химии для дома, таких как, «</a:t>
            </a:r>
            <a:r>
              <a:rPr lang="ru-RU" sz="3200" dirty="0" smtClean="0">
                <a:hlinkClick r:id="rId3"/>
              </a:rPr>
              <a:t>Индекс</a:t>
            </a:r>
            <a:r>
              <a:rPr lang="ru-RU" sz="3200" dirty="0" smtClean="0"/>
              <a:t>», </a:t>
            </a:r>
            <a:r>
              <a:rPr lang="ru-RU" sz="3200" dirty="0" smtClean="0">
                <a:hlinkClick r:id="rId4"/>
              </a:rPr>
              <a:t>«</a:t>
            </a:r>
            <a:r>
              <a:rPr lang="ru-RU" sz="3200" dirty="0" err="1" smtClean="0">
                <a:hlinkClick r:id="rId4"/>
              </a:rPr>
              <a:t>Сарма</a:t>
            </a:r>
            <a:r>
              <a:rPr lang="ru-RU" sz="3200" dirty="0" smtClean="0">
                <a:hlinkClick r:id="rId4"/>
              </a:rPr>
              <a:t>»</a:t>
            </a:r>
            <a:r>
              <a:rPr lang="ru-RU" sz="3200" dirty="0" smtClean="0"/>
              <a:t>,«</a:t>
            </a:r>
            <a:r>
              <a:rPr lang="ru-RU" sz="3200" dirty="0" smtClean="0">
                <a:hlinkClick r:id="rId5"/>
              </a:rPr>
              <a:t>Ушастый нянь</a:t>
            </a:r>
            <a:r>
              <a:rPr lang="ru-RU" sz="3200" dirty="0" smtClean="0"/>
              <a:t>».</a:t>
            </a:r>
            <a:endParaRPr lang="ru-RU" sz="3200" dirty="0"/>
          </a:p>
        </p:txBody>
      </p:sp>
      <p:pic>
        <p:nvPicPr>
          <p:cNvPr id="18438" name="Picture 6" descr="http://nearyoucom.ru/cache/qr/1082143_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180777"/>
            <a:ext cx="2603748" cy="3677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nevcos.ru/images/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10124"/>
            <a:ext cx="6696744" cy="53478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5576" y="0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Успех фирмы объясняется тем, что предприятие выпускает продукцию не только качественную, но и доступную для всех слоев населения, проверенную годами.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80928"/>
            <a:ext cx="6433592" cy="1944216"/>
          </a:xfrm>
        </p:spPr>
        <p:txBody>
          <a:bodyPr>
            <a:noAutofit/>
          </a:bodyPr>
          <a:lstStyle/>
          <a:p>
            <a:r>
              <a:rPr lang="ru-RU" sz="7200" dirty="0" smtClean="0"/>
              <a:t>Спасибо за внимание</a:t>
            </a:r>
            <a:endParaRPr lang="ru-RU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58</Words>
  <Application>Microsoft Office PowerPoint</Application>
  <PresentationFormat>Экран (4:3)</PresentationFormat>
  <Paragraphs>11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 ОАО  Невская Косметика</vt:lpstr>
      <vt:lpstr>ОАО Невская косметика расположено в Невском районе СПб по адресу: пр. Обуховской Обороны, д.80</vt:lpstr>
      <vt:lpstr>С февраля 1839г. берет начало «Общество для производства стеариновых свечей, олеина и мыла», «прадедушка» современного ЗАО «Невская Косметика».</vt:lpstr>
      <vt:lpstr>Слайд 4</vt:lpstr>
      <vt:lpstr>Продукция компании</vt:lpstr>
      <vt:lpstr>Слайд 6</vt:lpstr>
      <vt:lpstr>Слайд 7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ОАО  Невская Косметика</dc:title>
  <dc:creator>1</dc:creator>
  <cp:lastModifiedBy>1</cp:lastModifiedBy>
  <cp:revision>9</cp:revision>
  <dcterms:created xsi:type="dcterms:W3CDTF">2014-03-28T15:01:20Z</dcterms:created>
  <dcterms:modified xsi:type="dcterms:W3CDTF">2014-03-29T11:39:16Z</dcterms:modified>
</cp:coreProperties>
</file>