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A40A9C-8668-49E3-A7B2-0099CF05EA1C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91EFDB-5EB9-45BF-B071-5BDC3F285E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829761"/>
          </a:xfrm>
        </p:spPr>
        <p:txBody>
          <a:bodyPr/>
          <a:lstStyle/>
          <a:p>
            <a:pPr algn="ctr"/>
            <a:r>
              <a:rPr lang="ru-RU" dirty="0" smtClean="0"/>
              <a:t>Методы решения физических задач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Элективный курс по физике</a:t>
            </a:r>
          </a:p>
          <a:p>
            <a:r>
              <a:rPr lang="ru-RU" dirty="0"/>
              <a:t>д</a:t>
            </a:r>
            <a:r>
              <a:rPr lang="ru-RU" dirty="0" smtClean="0"/>
              <a:t>ля 10-11 классов</a:t>
            </a:r>
          </a:p>
          <a:p>
            <a:r>
              <a:rPr lang="ru-RU" dirty="0" smtClean="0"/>
              <a:t>Княженко И.Я.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9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азвитие познавательных интересов,интелектуальных и творческих способностей в процессе решения физических задач и самостоятельного приобретения новых знаний;</a:t>
            </a:r>
          </a:p>
          <a:p>
            <a:r>
              <a:rPr lang="ru-RU" dirty="0"/>
              <a:t>о</a:t>
            </a:r>
            <a:r>
              <a:rPr lang="ru-RU" dirty="0" smtClean="0"/>
              <a:t>владение умениями строить модели,устанавливать границыих применимости;</a:t>
            </a:r>
          </a:p>
          <a:p>
            <a:r>
              <a:rPr lang="ru-RU" dirty="0"/>
              <a:t>в</a:t>
            </a:r>
            <a:r>
              <a:rPr lang="ru-RU" dirty="0" smtClean="0"/>
              <a:t>оспитание духа сотрудничества в процессе совместного выполнения задач;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и задачи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рименять знания по физике для объяснения явлений природы, свойств вещества,решения физических задач, самостоятельного приобретения и оценки новой информации физического содержания, использования современных информационных технологий;</a:t>
            </a:r>
          </a:p>
          <a:p>
            <a:r>
              <a:rPr lang="ru-RU" dirty="0"/>
              <a:t>и</a:t>
            </a:r>
            <a:r>
              <a:rPr lang="ru-RU" dirty="0" smtClean="0"/>
              <a:t>спользование приобретенных знаний и умений для решения практических, жизненных задач.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Самостоятельная деятельность по решению физических задач:</a:t>
            </a:r>
          </a:p>
          <a:p>
            <a:r>
              <a:rPr lang="ru-RU" dirty="0"/>
              <a:t>в</a:t>
            </a:r>
            <a:r>
              <a:rPr lang="ru-RU" dirty="0" smtClean="0"/>
              <a:t>ыдвижение гипотез;</a:t>
            </a:r>
          </a:p>
          <a:p>
            <a:r>
              <a:rPr lang="ru-RU" dirty="0"/>
              <a:t>п</a:t>
            </a:r>
            <a:r>
              <a:rPr lang="ru-RU" dirty="0" smtClean="0"/>
              <a:t>остроение моделей;</a:t>
            </a:r>
          </a:p>
          <a:p>
            <a:r>
              <a:rPr lang="ru-RU" dirty="0"/>
              <a:t>а</a:t>
            </a:r>
            <a:r>
              <a:rPr lang="ru-RU" dirty="0" smtClean="0"/>
              <a:t>нализ информационных источников;</a:t>
            </a:r>
          </a:p>
          <a:p>
            <a:r>
              <a:rPr lang="ru-RU" dirty="0"/>
              <a:t>и</a:t>
            </a:r>
            <a:r>
              <a:rPr lang="ru-RU" dirty="0" smtClean="0"/>
              <a:t>спользование коммуникативных умений(работа в группе, культура ведения дискуссии, презентеации успехов)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Главное содержание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49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Разбор 2-3 задач по теме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Выдача комплекта задач для самостоятельной работы(количество определяется желанием ученика и его способностями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занятия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3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 конце каждой темы итоговое занятие (письменный отчет или прзентация).</a:t>
            </a:r>
          </a:p>
          <a:p>
            <a:r>
              <a:rPr lang="ru-RU" dirty="0" smtClean="0"/>
              <a:t>Самооценивание по критериям предоставленным учителем.</a:t>
            </a:r>
          </a:p>
          <a:p>
            <a:r>
              <a:rPr lang="ru-RU" dirty="0" smtClean="0"/>
              <a:t>Обсуждение решений.</a:t>
            </a:r>
          </a:p>
          <a:p>
            <a:r>
              <a:rPr lang="ru-RU" dirty="0" smtClean="0"/>
              <a:t>Разбор типичных ошибок.</a:t>
            </a:r>
          </a:p>
          <a:p>
            <a:pPr marL="109728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Итоги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7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170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Методы решения физических задач</vt:lpstr>
      <vt:lpstr>Цели и задачи курса</vt:lpstr>
      <vt:lpstr>PowerPoint Presentation</vt:lpstr>
      <vt:lpstr>Главное содержание курса</vt:lpstr>
      <vt:lpstr>План занятия</vt:lpstr>
      <vt:lpstr>Итоги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решения физических задач</dc:title>
  <dc:creator>ASUS</dc:creator>
  <cp:lastModifiedBy>ASUS</cp:lastModifiedBy>
  <cp:revision>4</cp:revision>
  <dcterms:created xsi:type="dcterms:W3CDTF">2014-04-22T13:32:48Z</dcterms:created>
  <dcterms:modified xsi:type="dcterms:W3CDTF">2014-04-22T14:09:00Z</dcterms:modified>
</cp:coreProperties>
</file>