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46DE8-7B31-414F-BCC0-0C0F4DFAE9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B49A5-8186-430D-97B7-46E172065B59}">
      <dgm:prSet phldrT="[Текст]"/>
      <dgm:spPr/>
      <dgm:t>
        <a:bodyPr/>
        <a:lstStyle/>
        <a:p>
          <a:r>
            <a:rPr lang="ru-RU" dirty="0" err="1" smtClean="0"/>
            <a:t>Ек</a:t>
          </a:r>
          <a:r>
            <a:rPr lang="ru-RU" dirty="0" smtClean="0"/>
            <a:t> + </a:t>
          </a:r>
          <a:r>
            <a:rPr lang="ru-RU" dirty="0" err="1" smtClean="0"/>
            <a:t>Еп</a:t>
          </a:r>
          <a:endParaRPr lang="ru-RU" dirty="0"/>
        </a:p>
      </dgm:t>
    </dgm:pt>
    <dgm:pt modelId="{FFCFC1DF-286F-4975-B625-421566255366}" type="parTrans" cxnId="{363248B5-9BC2-4B90-A99A-03E4B87B26D2}">
      <dgm:prSet/>
      <dgm:spPr/>
      <dgm:t>
        <a:bodyPr/>
        <a:lstStyle/>
        <a:p>
          <a:endParaRPr lang="ru-RU"/>
        </a:p>
      </dgm:t>
    </dgm:pt>
    <dgm:pt modelId="{24BE903C-C5F4-42E7-8EC8-C0D33ACB4D37}" type="sibTrans" cxnId="{363248B5-9BC2-4B90-A99A-03E4B87B26D2}">
      <dgm:prSet/>
      <dgm:spPr/>
      <dgm:t>
        <a:bodyPr/>
        <a:lstStyle/>
        <a:p>
          <a:endParaRPr lang="ru-RU"/>
        </a:p>
      </dgm:t>
    </dgm:pt>
    <dgm:pt modelId="{C2551254-3910-44D3-8F32-C84F893B97B2}">
      <dgm:prSet phldrT="[Текст]"/>
      <dgm:spPr/>
      <dgm:t>
        <a:bodyPr/>
        <a:lstStyle/>
        <a:p>
          <a:r>
            <a:rPr lang="ru-RU" dirty="0" smtClean="0"/>
            <a:t>Температура тела</a:t>
          </a:r>
          <a:endParaRPr lang="ru-RU" dirty="0"/>
        </a:p>
      </dgm:t>
    </dgm:pt>
    <dgm:pt modelId="{7DC16FD9-722E-4E2D-9E6C-CA471714F2E9}" type="parTrans" cxnId="{C5099C66-9930-4F50-9BD4-F409BDB01087}">
      <dgm:prSet/>
      <dgm:spPr/>
      <dgm:t>
        <a:bodyPr/>
        <a:lstStyle/>
        <a:p>
          <a:endParaRPr lang="ru-RU"/>
        </a:p>
      </dgm:t>
    </dgm:pt>
    <dgm:pt modelId="{2453BEE5-1C7C-49AD-A218-905351A562DB}" type="sibTrans" cxnId="{C5099C66-9930-4F50-9BD4-F409BDB01087}">
      <dgm:prSet/>
      <dgm:spPr/>
      <dgm:t>
        <a:bodyPr/>
        <a:lstStyle/>
        <a:p>
          <a:endParaRPr lang="ru-RU"/>
        </a:p>
      </dgm:t>
    </dgm:pt>
    <dgm:pt modelId="{8EBD4066-DCAB-4B00-B7CB-B674F81F2AA9}">
      <dgm:prSet phldrT="[Текст]"/>
      <dgm:spPr/>
      <dgm:t>
        <a:bodyPr/>
        <a:lstStyle/>
        <a:p>
          <a:r>
            <a:rPr lang="ru-RU" dirty="0" smtClean="0"/>
            <a:t>Агрегатное состояние</a:t>
          </a:r>
          <a:endParaRPr lang="ru-RU" dirty="0"/>
        </a:p>
      </dgm:t>
    </dgm:pt>
    <dgm:pt modelId="{31CF265D-4941-4F4E-B366-73A76B328392}" type="parTrans" cxnId="{B511F9C0-421A-4225-8E60-5401D9622ED1}">
      <dgm:prSet/>
      <dgm:spPr/>
      <dgm:t>
        <a:bodyPr/>
        <a:lstStyle/>
        <a:p>
          <a:endParaRPr lang="ru-RU"/>
        </a:p>
      </dgm:t>
    </dgm:pt>
    <dgm:pt modelId="{B0ECE287-CE6C-4DC4-9BD1-5DFF156719E1}" type="sibTrans" cxnId="{B511F9C0-421A-4225-8E60-5401D9622ED1}">
      <dgm:prSet/>
      <dgm:spPr/>
      <dgm:t>
        <a:bodyPr/>
        <a:lstStyle/>
        <a:p>
          <a:endParaRPr lang="ru-RU"/>
        </a:p>
      </dgm:t>
    </dgm:pt>
    <dgm:pt modelId="{8864F3F1-7A5C-44AB-8603-2E3177E4458B}">
      <dgm:prSet phldrT="[Текст]"/>
      <dgm:spPr/>
      <dgm:t>
        <a:bodyPr/>
        <a:lstStyle/>
        <a:p>
          <a:r>
            <a:rPr lang="ru-RU" dirty="0" smtClean="0"/>
            <a:t>деформация</a:t>
          </a:r>
          <a:endParaRPr lang="ru-RU" dirty="0"/>
        </a:p>
      </dgm:t>
    </dgm:pt>
    <dgm:pt modelId="{C5124E1A-3F37-4848-A94A-5317AE5DB424}" type="parTrans" cxnId="{FF3A04DB-C40E-47E7-9230-3EE601309189}">
      <dgm:prSet/>
      <dgm:spPr/>
      <dgm:t>
        <a:bodyPr/>
        <a:lstStyle/>
        <a:p>
          <a:endParaRPr lang="ru-RU"/>
        </a:p>
      </dgm:t>
    </dgm:pt>
    <dgm:pt modelId="{9EEFC01E-0412-4FAA-B197-CD2EEC93C07C}" type="sibTrans" cxnId="{FF3A04DB-C40E-47E7-9230-3EE601309189}">
      <dgm:prSet/>
      <dgm:spPr/>
      <dgm:t>
        <a:bodyPr/>
        <a:lstStyle/>
        <a:p>
          <a:endParaRPr lang="ru-RU"/>
        </a:p>
      </dgm:t>
    </dgm:pt>
    <dgm:pt modelId="{9B57A8E3-1508-4568-B4EA-383C208828D6}" type="pres">
      <dgm:prSet presAssocID="{ACE46DE8-7B31-414F-BCC0-0C0F4DFAE9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B70D19-DD9E-4580-9A4D-C03DF9795456}" type="pres">
      <dgm:prSet presAssocID="{453B49A5-8186-430D-97B7-46E172065B59}" presName="hierRoot1" presStyleCnt="0">
        <dgm:presLayoutVars>
          <dgm:hierBranch val="init"/>
        </dgm:presLayoutVars>
      </dgm:prSet>
      <dgm:spPr/>
    </dgm:pt>
    <dgm:pt modelId="{F6C272E6-23B4-42D6-9C40-722BFD6C1AED}" type="pres">
      <dgm:prSet presAssocID="{453B49A5-8186-430D-97B7-46E172065B59}" presName="rootComposite1" presStyleCnt="0"/>
      <dgm:spPr/>
    </dgm:pt>
    <dgm:pt modelId="{FC96CD7C-CB22-463C-8E87-8F0D617F8F31}" type="pres">
      <dgm:prSet presAssocID="{453B49A5-8186-430D-97B7-46E172065B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5052AD-AF15-47C9-88DA-D34868352975}" type="pres">
      <dgm:prSet presAssocID="{453B49A5-8186-430D-97B7-46E172065B5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661BEEA-380C-4139-B546-AC6245243887}" type="pres">
      <dgm:prSet presAssocID="{453B49A5-8186-430D-97B7-46E172065B59}" presName="hierChild2" presStyleCnt="0"/>
      <dgm:spPr/>
    </dgm:pt>
    <dgm:pt modelId="{6CCAAE2E-60ED-4F89-B744-8998F1CE5FFD}" type="pres">
      <dgm:prSet presAssocID="{7DC16FD9-722E-4E2D-9E6C-CA471714F2E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A32D531F-1163-49F9-B48D-77986F2FA1CD}" type="pres">
      <dgm:prSet presAssocID="{C2551254-3910-44D3-8F32-C84F893B97B2}" presName="hierRoot2" presStyleCnt="0">
        <dgm:presLayoutVars>
          <dgm:hierBranch val="init"/>
        </dgm:presLayoutVars>
      </dgm:prSet>
      <dgm:spPr/>
    </dgm:pt>
    <dgm:pt modelId="{07145977-D7A2-47AB-AE1A-B89BAC3BF85B}" type="pres">
      <dgm:prSet presAssocID="{C2551254-3910-44D3-8F32-C84F893B97B2}" presName="rootComposite" presStyleCnt="0"/>
      <dgm:spPr/>
    </dgm:pt>
    <dgm:pt modelId="{E0F97CCE-87C8-4520-9B59-D35D78255155}" type="pres">
      <dgm:prSet presAssocID="{C2551254-3910-44D3-8F32-C84F893B97B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3A598C-24BD-485A-823F-871C1F4C2DA3}" type="pres">
      <dgm:prSet presAssocID="{C2551254-3910-44D3-8F32-C84F893B97B2}" presName="rootConnector" presStyleLbl="node2" presStyleIdx="0" presStyleCnt="3"/>
      <dgm:spPr/>
      <dgm:t>
        <a:bodyPr/>
        <a:lstStyle/>
        <a:p>
          <a:endParaRPr lang="ru-RU"/>
        </a:p>
      </dgm:t>
    </dgm:pt>
    <dgm:pt modelId="{E3BF7C93-B2FF-4C75-9A74-F01109A48513}" type="pres">
      <dgm:prSet presAssocID="{C2551254-3910-44D3-8F32-C84F893B97B2}" presName="hierChild4" presStyleCnt="0"/>
      <dgm:spPr/>
    </dgm:pt>
    <dgm:pt modelId="{E1A85765-7F6C-47EE-980F-2436A8F74509}" type="pres">
      <dgm:prSet presAssocID="{C2551254-3910-44D3-8F32-C84F893B97B2}" presName="hierChild5" presStyleCnt="0"/>
      <dgm:spPr/>
    </dgm:pt>
    <dgm:pt modelId="{7AC6542A-0280-424B-8B4C-424889B61B79}" type="pres">
      <dgm:prSet presAssocID="{31CF265D-4941-4F4E-B366-73A76B32839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FC4BACA-7D50-4E57-8CDF-85D15F689F55}" type="pres">
      <dgm:prSet presAssocID="{8EBD4066-DCAB-4B00-B7CB-B674F81F2AA9}" presName="hierRoot2" presStyleCnt="0">
        <dgm:presLayoutVars>
          <dgm:hierBranch val="init"/>
        </dgm:presLayoutVars>
      </dgm:prSet>
      <dgm:spPr/>
    </dgm:pt>
    <dgm:pt modelId="{24A62AFC-9F1C-46A4-8C25-872606D3A313}" type="pres">
      <dgm:prSet presAssocID="{8EBD4066-DCAB-4B00-B7CB-B674F81F2AA9}" presName="rootComposite" presStyleCnt="0"/>
      <dgm:spPr/>
    </dgm:pt>
    <dgm:pt modelId="{6E2E20DF-9206-43CE-82B8-50AFC871372D}" type="pres">
      <dgm:prSet presAssocID="{8EBD4066-DCAB-4B00-B7CB-B674F81F2AA9}" presName="rootText" presStyleLbl="node2" presStyleIdx="1" presStyleCnt="3" custLinFactNeighborX="-1201" custLinFactNeighborY="-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5E29D-474C-4112-BB2C-0FC89546B387}" type="pres">
      <dgm:prSet presAssocID="{8EBD4066-DCAB-4B00-B7CB-B674F81F2AA9}" presName="rootConnector" presStyleLbl="node2" presStyleIdx="1" presStyleCnt="3"/>
      <dgm:spPr/>
      <dgm:t>
        <a:bodyPr/>
        <a:lstStyle/>
        <a:p>
          <a:endParaRPr lang="ru-RU"/>
        </a:p>
      </dgm:t>
    </dgm:pt>
    <dgm:pt modelId="{09816F0E-85CF-4005-8E0D-C62899CA95AE}" type="pres">
      <dgm:prSet presAssocID="{8EBD4066-DCAB-4B00-B7CB-B674F81F2AA9}" presName="hierChild4" presStyleCnt="0"/>
      <dgm:spPr/>
    </dgm:pt>
    <dgm:pt modelId="{95BB7C07-F3E7-4656-A44A-097F5B6A80E7}" type="pres">
      <dgm:prSet presAssocID="{8EBD4066-DCAB-4B00-B7CB-B674F81F2AA9}" presName="hierChild5" presStyleCnt="0"/>
      <dgm:spPr/>
    </dgm:pt>
    <dgm:pt modelId="{A4E4C896-1569-4AD6-959D-F4BF51C9EC9D}" type="pres">
      <dgm:prSet presAssocID="{C5124E1A-3F37-4848-A94A-5317AE5DB42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24A3ED0-0D03-4438-B019-045BC1CAD977}" type="pres">
      <dgm:prSet presAssocID="{8864F3F1-7A5C-44AB-8603-2E3177E4458B}" presName="hierRoot2" presStyleCnt="0">
        <dgm:presLayoutVars>
          <dgm:hierBranch val="init"/>
        </dgm:presLayoutVars>
      </dgm:prSet>
      <dgm:spPr/>
    </dgm:pt>
    <dgm:pt modelId="{6BF18229-B489-4411-9766-9BEEAE4E0324}" type="pres">
      <dgm:prSet presAssocID="{8864F3F1-7A5C-44AB-8603-2E3177E4458B}" presName="rootComposite" presStyleCnt="0"/>
      <dgm:spPr/>
    </dgm:pt>
    <dgm:pt modelId="{2E3C466D-AE85-4D99-A1AA-9AA63ADCB189}" type="pres">
      <dgm:prSet presAssocID="{8864F3F1-7A5C-44AB-8603-2E3177E4458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EF4A46-AE12-49B0-9377-C81CF93FCEF5}" type="pres">
      <dgm:prSet presAssocID="{8864F3F1-7A5C-44AB-8603-2E3177E4458B}" presName="rootConnector" presStyleLbl="node2" presStyleIdx="2" presStyleCnt="3"/>
      <dgm:spPr/>
      <dgm:t>
        <a:bodyPr/>
        <a:lstStyle/>
        <a:p>
          <a:endParaRPr lang="ru-RU"/>
        </a:p>
      </dgm:t>
    </dgm:pt>
    <dgm:pt modelId="{B3DF2527-3EB3-44EA-A883-707962E3781E}" type="pres">
      <dgm:prSet presAssocID="{8864F3F1-7A5C-44AB-8603-2E3177E4458B}" presName="hierChild4" presStyleCnt="0"/>
      <dgm:spPr/>
    </dgm:pt>
    <dgm:pt modelId="{2FCD2A9E-F569-4CB1-9F1B-0F5CE1D6CD49}" type="pres">
      <dgm:prSet presAssocID="{8864F3F1-7A5C-44AB-8603-2E3177E4458B}" presName="hierChild5" presStyleCnt="0"/>
      <dgm:spPr/>
    </dgm:pt>
    <dgm:pt modelId="{724C0BCE-CC9D-42C2-A645-B52D0D95546F}" type="pres">
      <dgm:prSet presAssocID="{453B49A5-8186-430D-97B7-46E172065B59}" presName="hierChild3" presStyleCnt="0"/>
      <dgm:spPr/>
    </dgm:pt>
  </dgm:ptLst>
  <dgm:cxnLst>
    <dgm:cxn modelId="{C5099C66-9930-4F50-9BD4-F409BDB01087}" srcId="{453B49A5-8186-430D-97B7-46E172065B59}" destId="{C2551254-3910-44D3-8F32-C84F893B97B2}" srcOrd="0" destOrd="0" parTransId="{7DC16FD9-722E-4E2D-9E6C-CA471714F2E9}" sibTransId="{2453BEE5-1C7C-49AD-A218-905351A562DB}"/>
    <dgm:cxn modelId="{79862879-DC6A-41EB-94AC-4ED62F0C2D7B}" type="presOf" srcId="{8864F3F1-7A5C-44AB-8603-2E3177E4458B}" destId="{4DEF4A46-AE12-49B0-9377-C81CF93FCEF5}" srcOrd="1" destOrd="0" presId="urn:microsoft.com/office/officeart/2005/8/layout/orgChart1"/>
    <dgm:cxn modelId="{6FC4D599-43C0-4489-BFF2-EFD8D14A784A}" type="presOf" srcId="{8EBD4066-DCAB-4B00-B7CB-B674F81F2AA9}" destId="{F005E29D-474C-4112-BB2C-0FC89546B387}" srcOrd="1" destOrd="0" presId="urn:microsoft.com/office/officeart/2005/8/layout/orgChart1"/>
    <dgm:cxn modelId="{D43EE607-B378-4452-B01D-FA611D1800A6}" type="presOf" srcId="{ACE46DE8-7B31-414F-BCC0-0C0F4DFAE91C}" destId="{9B57A8E3-1508-4568-B4EA-383C208828D6}" srcOrd="0" destOrd="0" presId="urn:microsoft.com/office/officeart/2005/8/layout/orgChart1"/>
    <dgm:cxn modelId="{D4A87598-B6A2-48BC-9D44-BC907DA656F2}" type="presOf" srcId="{8864F3F1-7A5C-44AB-8603-2E3177E4458B}" destId="{2E3C466D-AE85-4D99-A1AA-9AA63ADCB189}" srcOrd="0" destOrd="0" presId="urn:microsoft.com/office/officeart/2005/8/layout/orgChart1"/>
    <dgm:cxn modelId="{D798C11B-ADD6-4A89-9B31-45C202D1953D}" type="presOf" srcId="{8EBD4066-DCAB-4B00-B7CB-B674F81F2AA9}" destId="{6E2E20DF-9206-43CE-82B8-50AFC871372D}" srcOrd="0" destOrd="0" presId="urn:microsoft.com/office/officeart/2005/8/layout/orgChart1"/>
    <dgm:cxn modelId="{B9704498-30B5-4BCF-B5C9-CA517BFFA252}" type="presOf" srcId="{453B49A5-8186-430D-97B7-46E172065B59}" destId="{8B5052AD-AF15-47C9-88DA-D34868352975}" srcOrd="1" destOrd="0" presId="urn:microsoft.com/office/officeart/2005/8/layout/orgChart1"/>
    <dgm:cxn modelId="{80A95E09-BFCC-462E-8E69-DF20378C3E7A}" type="presOf" srcId="{453B49A5-8186-430D-97B7-46E172065B59}" destId="{FC96CD7C-CB22-463C-8E87-8F0D617F8F31}" srcOrd="0" destOrd="0" presId="urn:microsoft.com/office/officeart/2005/8/layout/orgChart1"/>
    <dgm:cxn modelId="{363248B5-9BC2-4B90-A99A-03E4B87B26D2}" srcId="{ACE46DE8-7B31-414F-BCC0-0C0F4DFAE91C}" destId="{453B49A5-8186-430D-97B7-46E172065B59}" srcOrd="0" destOrd="0" parTransId="{FFCFC1DF-286F-4975-B625-421566255366}" sibTransId="{24BE903C-C5F4-42E7-8EC8-C0D33ACB4D37}"/>
    <dgm:cxn modelId="{CECE3C68-A7A2-47C5-A4FE-CB52BA8FC04C}" type="presOf" srcId="{C2551254-3910-44D3-8F32-C84F893B97B2}" destId="{E0F97CCE-87C8-4520-9B59-D35D78255155}" srcOrd="0" destOrd="0" presId="urn:microsoft.com/office/officeart/2005/8/layout/orgChart1"/>
    <dgm:cxn modelId="{FF3A04DB-C40E-47E7-9230-3EE601309189}" srcId="{453B49A5-8186-430D-97B7-46E172065B59}" destId="{8864F3F1-7A5C-44AB-8603-2E3177E4458B}" srcOrd="2" destOrd="0" parTransId="{C5124E1A-3F37-4848-A94A-5317AE5DB424}" sibTransId="{9EEFC01E-0412-4FAA-B197-CD2EEC93C07C}"/>
    <dgm:cxn modelId="{59F3B9C5-B38A-4AED-9124-E8B6ED01CC90}" type="presOf" srcId="{31CF265D-4941-4F4E-B366-73A76B328392}" destId="{7AC6542A-0280-424B-8B4C-424889B61B79}" srcOrd="0" destOrd="0" presId="urn:microsoft.com/office/officeart/2005/8/layout/orgChart1"/>
    <dgm:cxn modelId="{330F4ABE-A427-4EA3-9D13-BE7D3ABED2A6}" type="presOf" srcId="{7DC16FD9-722E-4E2D-9E6C-CA471714F2E9}" destId="{6CCAAE2E-60ED-4F89-B744-8998F1CE5FFD}" srcOrd="0" destOrd="0" presId="urn:microsoft.com/office/officeart/2005/8/layout/orgChart1"/>
    <dgm:cxn modelId="{0005EA81-288C-425E-9D27-A2AFD3892B45}" type="presOf" srcId="{C5124E1A-3F37-4848-A94A-5317AE5DB424}" destId="{A4E4C896-1569-4AD6-959D-F4BF51C9EC9D}" srcOrd="0" destOrd="0" presId="urn:microsoft.com/office/officeart/2005/8/layout/orgChart1"/>
    <dgm:cxn modelId="{F4C9A863-5574-439C-9049-FAB25535ABDD}" type="presOf" srcId="{C2551254-3910-44D3-8F32-C84F893B97B2}" destId="{CA3A598C-24BD-485A-823F-871C1F4C2DA3}" srcOrd="1" destOrd="0" presId="urn:microsoft.com/office/officeart/2005/8/layout/orgChart1"/>
    <dgm:cxn modelId="{B511F9C0-421A-4225-8E60-5401D9622ED1}" srcId="{453B49A5-8186-430D-97B7-46E172065B59}" destId="{8EBD4066-DCAB-4B00-B7CB-B674F81F2AA9}" srcOrd="1" destOrd="0" parTransId="{31CF265D-4941-4F4E-B366-73A76B328392}" sibTransId="{B0ECE287-CE6C-4DC4-9BD1-5DFF156719E1}"/>
    <dgm:cxn modelId="{F63EF9CC-2EC7-47AE-BBF6-1EA22F02757B}" type="presParOf" srcId="{9B57A8E3-1508-4568-B4EA-383C208828D6}" destId="{7AB70D19-DD9E-4580-9A4D-C03DF9795456}" srcOrd="0" destOrd="0" presId="urn:microsoft.com/office/officeart/2005/8/layout/orgChart1"/>
    <dgm:cxn modelId="{8C59B4AC-F7A0-4828-8B98-9827D5C60D97}" type="presParOf" srcId="{7AB70D19-DD9E-4580-9A4D-C03DF9795456}" destId="{F6C272E6-23B4-42D6-9C40-722BFD6C1AED}" srcOrd="0" destOrd="0" presId="urn:microsoft.com/office/officeart/2005/8/layout/orgChart1"/>
    <dgm:cxn modelId="{D2E51B61-68F4-47F9-8A71-1F87D8E4BD95}" type="presParOf" srcId="{F6C272E6-23B4-42D6-9C40-722BFD6C1AED}" destId="{FC96CD7C-CB22-463C-8E87-8F0D617F8F31}" srcOrd="0" destOrd="0" presId="urn:microsoft.com/office/officeart/2005/8/layout/orgChart1"/>
    <dgm:cxn modelId="{25CED094-C854-4B75-9544-FAD2FCFCE862}" type="presParOf" srcId="{F6C272E6-23B4-42D6-9C40-722BFD6C1AED}" destId="{8B5052AD-AF15-47C9-88DA-D34868352975}" srcOrd="1" destOrd="0" presId="urn:microsoft.com/office/officeart/2005/8/layout/orgChart1"/>
    <dgm:cxn modelId="{D3B7E0A8-CFFC-4598-B867-E033871ED47E}" type="presParOf" srcId="{7AB70D19-DD9E-4580-9A4D-C03DF9795456}" destId="{0661BEEA-380C-4139-B546-AC6245243887}" srcOrd="1" destOrd="0" presId="urn:microsoft.com/office/officeart/2005/8/layout/orgChart1"/>
    <dgm:cxn modelId="{21BD4131-5283-45D1-A15D-7F40062A535A}" type="presParOf" srcId="{0661BEEA-380C-4139-B546-AC6245243887}" destId="{6CCAAE2E-60ED-4F89-B744-8998F1CE5FFD}" srcOrd="0" destOrd="0" presId="urn:microsoft.com/office/officeart/2005/8/layout/orgChart1"/>
    <dgm:cxn modelId="{A2D5240C-2A97-4738-9C5D-4EF75FE359EC}" type="presParOf" srcId="{0661BEEA-380C-4139-B546-AC6245243887}" destId="{A32D531F-1163-49F9-B48D-77986F2FA1CD}" srcOrd="1" destOrd="0" presId="urn:microsoft.com/office/officeart/2005/8/layout/orgChart1"/>
    <dgm:cxn modelId="{70B6D41D-96BE-4F65-B232-2FE7A7B84FCC}" type="presParOf" srcId="{A32D531F-1163-49F9-B48D-77986F2FA1CD}" destId="{07145977-D7A2-47AB-AE1A-B89BAC3BF85B}" srcOrd="0" destOrd="0" presId="urn:microsoft.com/office/officeart/2005/8/layout/orgChart1"/>
    <dgm:cxn modelId="{293C40BA-22BA-4396-8B3B-0E1BA4B06D34}" type="presParOf" srcId="{07145977-D7A2-47AB-AE1A-B89BAC3BF85B}" destId="{E0F97CCE-87C8-4520-9B59-D35D78255155}" srcOrd="0" destOrd="0" presId="urn:microsoft.com/office/officeart/2005/8/layout/orgChart1"/>
    <dgm:cxn modelId="{27A800BE-1449-421D-876A-0C38C51808CE}" type="presParOf" srcId="{07145977-D7A2-47AB-AE1A-B89BAC3BF85B}" destId="{CA3A598C-24BD-485A-823F-871C1F4C2DA3}" srcOrd="1" destOrd="0" presId="urn:microsoft.com/office/officeart/2005/8/layout/orgChart1"/>
    <dgm:cxn modelId="{8A184B58-F1EE-4298-929D-B70D4773F9B7}" type="presParOf" srcId="{A32D531F-1163-49F9-B48D-77986F2FA1CD}" destId="{E3BF7C93-B2FF-4C75-9A74-F01109A48513}" srcOrd="1" destOrd="0" presId="urn:microsoft.com/office/officeart/2005/8/layout/orgChart1"/>
    <dgm:cxn modelId="{FEFB1953-DA48-4655-8A06-EA915C933CC0}" type="presParOf" srcId="{A32D531F-1163-49F9-B48D-77986F2FA1CD}" destId="{E1A85765-7F6C-47EE-980F-2436A8F74509}" srcOrd="2" destOrd="0" presId="urn:microsoft.com/office/officeart/2005/8/layout/orgChart1"/>
    <dgm:cxn modelId="{FABCC75B-AF88-4C22-B8E0-B3ADC6AC1FDD}" type="presParOf" srcId="{0661BEEA-380C-4139-B546-AC6245243887}" destId="{7AC6542A-0280-424B-8B4C-424889B61B79}" srcOrd="2" destOrd="0" presId="urn:microsoft.com/office/officeart/2005/8/layout/orgChart1"/>
    <dgm:cxn modelId="{73803954-2777-4CF2-9ED4-1A633EB29AB8}" type="presParOf" srcId="{0661BEEA-380C-4139-B546-AC6245243887}" destId="{BFC4BACA-7D50-4E57-8CDF-85D15F689F55}" srcOrd="3" destOrd="0" presId="urn:microsoft.com/office/officeart/2005/8/layout/orgChart1"/>
    <dgm:cxn modelId="{DE7C9064-A663-4B60-9374-84928A24AB70}" type="presParOf" srcId="{BFC4BACA-7D50-4E57-8CDF-85D15F689F55}" destId="{24A62AFC-9F1C-46A4-8C25-872606D3A313}" srcOrd="0" destOrd="0" presId="urn:microsoft.com/office/officeart/2005/8/layout/orgChart1"/>
    <dgm:cxn modelId="{024BC5C3-00A0-4E21-B7D2-FC37E45F3279}" type="presParOf" srcId="{24A62AFC-9F1C-46A4-8C25-872606D3A313}" destId="{6E2E20DF-9206-43CE-82B8-50AFC871372D}" srcOrd="0" destOrd="0" presId="urn:microsoft.com/office/officeart/2005/8/layout/orgChart1"/>
    <dgm:cxn modelId="{4769FB0C-9A5C-4B36-A38D-07AAC6F06E51}" type="presParOf" srcId="{24A62AFC-9F1C-46A4-8C25-872606D3A313}" destId="{F005E29D-474C-4112-BB2C-0FC89546B387}" srcOrd="1" destOrd="0" presId="urn:microsoft.com/office/officeart/2005/8/layout/orgChart1"/>
    <dgm:cxn modelId="{D7AC88AB-C71A-428B-9671-285070CA174D}" type="presParOf" srcId="{BFC4BACA-7D50-4E57-8CDF-85D15F689F55}" destId="{09816F0E-85CF-4005-8E0D-C62899CA95AE}" srcOrd="1" destOrd="0" presId="urn:microsoft.com/office/officeart/2005/8/layout/orgChart1"/>
    <dgm:cxn modelId="{9BB09E00-EBCE-4087-830F-B1564256852A}" type="presParOf" srcId="{BFC4BACA-7D50-4E57-8CDF-85D15F689F55}" destId="{95BB7C07-F3E7-4656-A44A-097F5B6A80E7}" srcOrd="2" destOrd="0" presId="urn:microsoft.com/office/officeart/2005/8/layout/orgChart1"/>
    <dgm:cxn modelId="{B50BB789-44D0-44BF-814B-BEB86F9B5EF5}" type="presParOf" srcId="{0661BEEA-380C-4139-B546-AC6245243887}" destId="{A4E4C896-1569-4AD6-959D-F4BF51C9EC9D}" srcOrd="4" destOrd="0" presId="urn:microsoft.com/office/officeart/2005/8/layout/orgChart1"/>
    <dgm:cxn modelId="{089B5A4C-396D-4D89-8B96-A75B3CB48CF3}" type="presParOf" srcId="{0661BEEA-380C-4139-B546-AC6245243887}" destId="{824A3ED0-0D03-4438-B019-045BC1CAD977}" srcOrd="5" destOrd="0" presId="urn:microsoft.com/office/officeart/2005/8/layout/orgChart1"/>
    <dgm:cxn modelId="{B3EF6823-D471-4E44-A275-72CBAA307F51}" type="presParOf" srcId="{824A3ED0-0D03-4438-B019-045BC1CAD977}" destId="{6BF18229-B489-4411-9766-9BEEAE4E0324}" srcOrd="0" destOrd="0" presId="urn:microsoft.com/office/officeart/2005/8/layout/orgChart1"/>
    <dgm:cxn modelId="{A1C9FE7E-1C1C-431A-87F2-6B8BE365648E}" type="presParOf" srcId="{6BF18229-B489-4411-9766-9BEEAE4E0324}" destId="{2E3C466D-AE85-4D99-A1AA-9AA63ADCB189}" srcOrd="0" destOrd="0" presId="urn:microsoft.com/office/officeart/2005/8/layout/orgChart1"/>
    <dgm:cxn modelId="{7A55DC6D-88D7-401B-9799-E22939F24B61}" type="presParOf" srcId="{6BF18229-B489-4411-9766-9BEEAE4E0324}" destId="{4DEF4A46-AE12-49B0-9377-C81CF93FCEF5}" srcOrd="1" destOrd="0" presId="urn:microsoft.com/office/officeart/2005/8/layout/orgChart1"/>
    <dgm:cxn modelId="{703AD1A4-A3AB-45F4-876C-24271055EF0E}" type="presParOf" srcId="{824A3ED0-0D03-4438-B019-045BC1CAD977}" destId="{B3DF2527-3EB3-44EA-A883-707962E3781E}" srcOrd="1" destOrd="0" presId="urn:microsoft.com/office/officeart/2005/8/layout/orgChart1"/>
    <dgm:cxn modelId="{91E390A6-496C-498E-9E44-33767677EE21}" type="presParOf" srcId="{824A3ED0-0D03-4438-B019-045BC1CAD977}" destId="{2FCD2A9E-F569-4CB1-9F1B-0F5CE1D6CD49}" srcOrd="2" destOrd="0" presId="urn:microsoft.com/office/officeart/2005/8/layout/orgChart1"/>
    <dgm:cxn modelId="{76FB061A-DA6B-486A-873D-ECC5F06A8B20}" type="presParOf" srcId="{7AB70D19-DD9E-4580-9A4D-C03DF9795456}" destId="{724C0BCE-CC9D-42C2-A645-B52D0D955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4C896-1569-4AD6-959D-F4BF51C9EC9D}">
      <dsp:nvSpPr>
        <dsp:cNvPr id="0" name=""/>
        <dsp:cNvSpPr/>
      </dsp:nvSpPr>
      <dsp:spPr>
        <a:xfrm>
          <a:off x="4343400" y="1996316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64"/>
              </a:lnTo>
              <a:lnTo>
                <a:pt x="3072987" y="266664"/>
              </a:lnTo>
              <a:lnTo>
                <a:pt x="3072987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6542A-0280-424B-8B4C-424889B61B79}">
      <dsp:nvSpPr>
        <dsp:cNvPr id="0" name=""/>
        <dsp:cNvSpPr/>
      </dsp:nvSpPr>
      <dsp:spPr>
        <a:xfrm>
          <a:off x="4267178" y="1996316"/>
          <a:ext cx="91440" cy="526598"/>
        </a:xfrm>
        <a:custGeom>
          <a:avLst/>
          <a:gdLst/>
          <a:ahLst/>
          <a:cxnLst/>
          <a:rect l="0" t="0" r="0" b="0"/>
          <a:pathLst>
            <a:path>
              <a:moveTo>
                <a:pt x="76221" y="0"/>
              </a:moveTo>
              <a:lnTo>
                <a:pt x="76221" y="259934"/>
              </a:lnTo>
              <a:lnTo>
                <a:pt x="45720" y="259934"/>
              </a:lnTo>
              <a:lnTo>
                <a:pt x="45720" y="526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AAE2E-60ED-4F89-B744-8998F1CE5FFD}">
      <dsp:nvSpPr>
        <dsp:cNvPr id="0" name=""/>
        <dsp:cNvSpPr/>
      </dsp:nvSpPr>
      <dsp:spPr>
        <a:xfrm>
          <a:off x="1270412" y="1996316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66664"/>
              </a:lnTo>
              <a:lnTo>
                <a:pt x="0" y="266664"/>
              </a:lnTo>
              <a:lnTo>
                <a:pt x="0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6CD7C-CB22-463C-8E87-8F0D617F8F31}">
      <dsp:nvSpPr>
        <dsp:cNvPr id="0" name=""/>
        <dsp:cNvSpPr/>
      </dsp:nvSpPr>
      <dsp:spPr>
        <a:xfrm>
          <a:off x="3073570" y="726487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Ек</a:t>
          </a:r>
          <a:r>
            <a:rPr lang="ru-RU" sz="3500" kern="1200" dirty="0" smtClean="0"/>
            <a:t> + </a:t>
          </a:r>
          <a:r>
            <a:rPr lang="ru-RU" sz="3500" kern="1200" dirty="0" err="1" smtClean="0"/>
            <a:t>Еп</a:t>
          </a:r>
          <a:endParaRPr lang="ru-RU" sz="3500" kern="1200" dirty="0"/>
        </a:p>
      </dsp:txBody>
      <dsp:txXfrm>
        <a:off x="3073570" y="726487"/>
        <a:ext cx="2539658" cy="1269829"/>
      </dsp:txXfrm>
    </dsp:sp>
    <dsp:sp modelId="{E0F97CCE-87C8-4520-9B59-D35D78255155}">
      <dsp:nvSpPr>
        <dsp:cNvPr id="0" name=""/>
        <dsp:cNvSpPr/>
      </dsp:nvSpPr>
      <dsp:spPr>
        <a:xfrm>
          <a:off x="583" y="2529645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Температура тела</a:t>
          </a:r>
          <a:endParaRPr lang="ru-RU" sz="3500" kern="1200" dirty="0"/>
        </a:p>
      </dsp:txBody>
      <dsp:txXfrm>
        <a:off x="583" y="2529645"/>
        <a:ext cx="2539658" cy="1269829"/>
      </dsp:txXfrm>
    </dsp:sp>
    <dsp:sp modelId="{6E2E20DF-9206-43CE-82B8-50AFC871372D}">
      <dsp:nvSpPr>
        <dsp:cNvPr id="0" name=""/>
        <dsp:cNvSpPr/>
      </dsp:nvSpPr>
      <dsp:spPr>
        <a:xfrm>
          <a:off x="3043069" y="2522915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Агрегатное состояние</a:t>
          </a:r>
          <a:endParaRPr lang="ru-RU" sz="3500" kern="1200" dirty="0"/>
        </a:p>
      </dsp:txBody>
      <dsp:txXfrm>
        <a:off x="3043069" y="2522915"/>
        <a:ext cx="2539658" cy="1269829"/>
      </dsp:txXfrm>
    </dsp:sp>
    <dsp:sp modelId="{2E3C466D-AE85-4D99-A1AA-9AA63ADCB189}">
      <dsp:nvSpPr>
        <dsp:cNvPr id="0" name=""/>
        <dsp:cNvSpPr/>
      </dsp:nvSpPr>
      <dsp:spPr>
        <a:xfrm>
          <a:off x="6146557" y="2529645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деформация</a:t>
          </a:r>
          <a:endParaRPr lang="ru-RU" sz="3500" kern="1200" dirty="0"/>
        </a:p>
      </dsp:txBody>
      <dsp:txXfrm>
        <a:off x="6146557" y="2529645"/>
        <a:ext cx="2539658" cy="126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FD4062-1D7D-447A-A7E9-10EFC326246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B0A306-6045-42C8-925E-59143B39FE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scs.ru/physicsus/heat-" TargetMode="External"/><Relationship Id="rId2" Type="http://schemas.openxmlformats.org/officeDocument/2006/relationships/hyperlink" Target="http://wertudin.edurm.ru/7%20klass/lesson/7_47.html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est.pp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Способы изменения внутренней энергии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физики в  8 классе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</a:t>
            </a:r>
            <a:r>
              <a:rPr lang="ru-RU" dirty="0" smtClean="0"/>
              <a:t>Архипова О.А., </a:t>
            </a:r>
            <a:r>
              <a:rPr lang="en-US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0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Изображения: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wertudin.edurm.ru/7%20klass/lesson/7_47.html</a:t>
            </a:r>
            <a:r>
              <a:rPr lang="ru-RU" dirty="0" smtClean="0">
                <a:hlinkClick r:id="rId2"/>
              </a:rPr>
              <a:t>-</a:t>
            </a:r>
            <a:r>
              <a:rPr lang="ru-RU" dirty="0" smtClean="0"/>
              <a:t> «воздушное огниво».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phscs.ru/physicsus/heat</a:t>
            </a:r>
            <a:r>
              <a:rPr lang="ru-RU" dirty="0" smtClean="0">
                <a:hlinkClick r:id="rId3"/>
              </a:rPr>
              <a:t>-</a:t>
            </a:r>
            <a:r>
              <a:rPr lang="ru-RU" dirty="0" smtClean="0"/>
              <a:t> теплопроводность, конвекция, излучение.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2691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851" y="543362"/>
            <a:ext cx="4694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u="sng" dirty="0" smtClean="0">
                <a:hlinkClick r:id="rId2" action="ppaction://hlinksldjump"/>
              </a:rPr>
              <a:t>Внутренняя энергия</a:t>
            </a:r>
            <a:endParaRPr lang="ru-RU" sz="4000" u="sng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835696" y="1251248"/>
            <a:ext cx="1080000" cy="772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1267450"/>
            <a:ext cx="1059138" cy="78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2024172"/>
            <a:ext cx="1259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hlinkClick r:id="rId4" action="ppaction://hlinksldjump"/>
              </a:rPr>
              <a:t>Работа</a:t>
            </a:r>
            <a:endParaRPr lang="ru-RU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2048095"/>
            <a:ext cx="2522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hlinkClick r:id="rId5" action="ppaction://hlinksldjump"/>
              </a:rPr>
              <a:t>Теплопередача</a:t>
            </a:r>
            <a:endParaRPr lang="ru-RU" sz="28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71315"/>
            <a:ext cx="11652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2238" y="2569369"/>
            <a:ext cx="137199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5724128" y="2571315"/>
            <a:ext cx="0" cy="15325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72726" y="3430152"/>
            <a:ext cx="3001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6" action="ppaction://hlinksldjump"/>
              </a:rPr>
              <a:t>Теплопроводность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79380" y="3580606"/>
            <a:ext cx="1819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7" action="ppaction://hlinksldjump"/>
              </a:rPr>
              <a:t>Излучение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4205" y="4143398"/>
            <a:ext cx="188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8" action="ppaction://hlinksldjump"/>
              </a:rPr>
              <a:t>Конвекция</a:t>
            </a:r>
            <a:endParaRPr lang="ru-RU" sz="2800" dirty="0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4857656" y="2055658"/>
            <a:ext cx="771740" cy="5575347"/>
          </a:xfrm>
          <a:prstGeom prst="rightBrace">
            <a:avLst>
              <a:gd name="adj1" fmla="val 8333"/>
              <a:gd name="adj2" fmla="val 497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830684" y="5229202"/>
            <a:ext cx="3262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Количество теплоты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89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0" grpId="0"/>
      <p:bldP spid="12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Проверь себя!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2806243"/>
            <a:ext cx="2545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  <a:hlinkClick r:id="rId2" action="ppaction://hlinkpres?slideindex=1&amp;slidetitle="/>
              </a:rPr>
              <a:t>Выполни тест</a:t>
            </a:r>
            <a:endParaRPr lang="ru-RU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Внутренняя энергия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46325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Управляющая кнопка: возврат 8">
            <a:hlinkClick r:id="rId7" action="ppaction://hlinksldjump" highlightClick="1"/>
          </p:cNvPr>
          <p:cNvSpPr/>
          <p:nvPr/>
        </p:nvSpPr>
        <p:spPr>
          <a:xfrm>
            <a:off x="7812360" y="5631013"/>
            <a:ext cx="1080120" cy="108012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57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Работа</a:t>
            </a:r>
            <a:endParaRPr lang="ru-R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2880320" cy="211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060848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Внутренняя энергия газа увеличивается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9499"/>
            <a:ext cx="2880320" cy="216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2671" y="4841152"/>
            <a:ext cx="4259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Внутренняя энергия газа уменьшается</a:t>
            </a:r>
            <a:endParaRPr lang="ru-RU" sz="2400" dirty="0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7490024" y="5511912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57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Теплопередача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20486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Процесс изменения внутренней энергии без совершения работы над телом или самим телом.</a:t>
            </a:r>
            <a:endParaRPr lang="ru-RU" sz="3200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668344" y="5085184"/>
            <a:ext cx="1152128" cy="12241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5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Теплопроводность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296342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Явление передачи внутренней энергии от одного  тела к другому при соприкосновении или от одной его части к другой.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467" y="3429000"/>
            <a:ext cx="3829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7668344" y="5085184"/>
            <a:ext cx="1080120" cy="129614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981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Конвекция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2"/>
            <a:ext cx="5943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144500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Вид теплопередачи, при котором тепло переносится самими струями газа или жидкости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7668344" y="5157192"/>
            <a:ext cx="1296144" cy="142495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7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излучение</a:t>
            </a:r>
            <a:endParaRPr lang="ru-RU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61817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1628800"/>
            <a:ext cx="530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Это электромагнитное излучение</a:t>
            </a:r>
            <a:endParaRPr lang="ru-RU" sz="2800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7596336" y="5085184"/>
            <a:ext cx="1296144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0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121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Способы изменения внутренней энергии</vt:lpstr>
      <vt:lpstr>Презентация PowerPoint</vt:lpstr>
      <vt:lpstr>Проверь себя!</vt:lpstr>
      <vt:lpstr>Внутренняя энергия</vt:lpstr>
      <vt:lpstr>Работа</vt:lpstr>
      <vt:lpstr>Теплопередача</vt:lpstr>
      <vt:lpstr>Теплопроводность </vt:lpstr>
      <vt:lpstr>Конвекция </vt:lpstr>
      <vt:lpstr>излучение</vt:lpstr>
      <vt:lpstr>Используемые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изменения внутренней энергии</dc:title>
  <dc:creator>admin</dc:creator>
  <cp:lastModifiedBy>admin</cp:lastModifiedBy>
  <cp:revision>13</cp:revision>
  <dcterms:created xsi:type="dcterms:W3CDTF">2014-07-21T17:41:37Z</dcterms:created>
  <dcterms:modified xsi:type="dcterms:W3CDTF">2014-07-21T20:23:19Z</dcterms:modified>
</cp:coreProperties>
</file>