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6747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НАУКИ О ПРИРОДЕ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5602" name="Picture 2" descr="http://vmonitor.ru/pic/nature/15135/Priroda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223115" cy="316733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Баскова М.В. Учитель биологии</a:t>
            </a:r>
          </a:p>
          <a:p>
            <a:r>
              <a:rPr lang="ru-RU" dirty="0" smtClean="0"/>
              <a:t>ГБОУ «Центр </a:t>
            </a:r>
            <a:r>
              <a:rPr lang="ru-RU" smtClean="0"/>
              <a:t>«Динамика» № 616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БИОЛОГИЯ – наука о живой природе.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http://venture-biz.ru/images/stories/stati/tekhnologii-innovatsii/sinteticheskaya-biologiya/sinteticheskaya-biolog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</p:spPr>
      </p:pic>
      <p:pic>
        <p:nvPicPr>
          <p:cNvPr id="7172" name="Picture 4" descr="http://holding.netzschcdn.com/uploads/pics/NETZSCH_life_science_02.jpg?1362054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779912" cy="3068960"/>
          </a:xfrm>
          <a:prstGeom prst="rect">
            <a:avLst/>
          </a:prstGeom>
          <a:noFill/>
        </p:spPr>
      </p:pic>
      <p:pic>
        <p:nvPicPr>
          <p:cNvPr id="7174" name="Picture 6" descr="http://lossofsoul.com/info/cannes-lion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7175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files.school-collection.edu.ru/dlrstore/e98583cb-5845-11da-8cd6-0800200c9a66/04_02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Ознакомить учащихся с разнообразием наук о природе, а именно: семьей биологических наук, географических наук, физических наук, химических наук.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42888"/>
            <a:ext cx="8229600" cy="121920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Науки о природе -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4963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Астрономию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науку о небесных телах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науку о явлениях природы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Химию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науку о веществах и их превращениях.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Геологию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–наука о Земле, ее форме,  строении, полезных ископаемых.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Географию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науку о поверхности Земли, населении, реках, горах и т.д.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науку о живой природе.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науку о взаимоотношениях в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АСТРОНОМИЯ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– наука о небесных телах.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unnatural.ru/wp-content/uploads/2012/05/solar-system-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3899925" cy="2924944"/>
          </a:xfrm>
          <a:prstGeom prst="rect">
            <a:avLst/>
          </a:prstGeom>
          <a:noFill/>
        </p:spPr>
      </p:pic>
      <p:pic>
        <p:nvPicPr>
          <p:cNvPr id="1028" name="Picture 4" descr="http://astronom-ntl.narod.ru/astro/razstar/images/different/big/svetimo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3915052"/>
            <a:ext cx="3923929" cy="2942947"/>
          </a:xfrm>
          <a:prstGeom prst="rect">
            <a:avLst/>
          </a:prstGeom>
          <a:noFill/>
        </p:spPr>
      </p:pic>
      <p:pic>
        <p:nvPicPr>
          <p:cNvPr id="1030" name="Picture 6" descr="http://anthropos.org.ua/wp-content/uploads/2013/03/kosmos-den-rozhdeniya-zvezdi-1347056255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44824"/>
            <a:ext cx="4631770" cy="289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ФИЗИКА – наука, изучающая явления природы.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thoughts-about-life.ru/wp-content/uploads/2012/02/molniya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9264"/>
            <a:ext cx="4184982" cy="3138736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5/87/408/87408092_raduga_nad_morem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4711451" cy="3140968"/>
          </a:xfrm>
          <a:prstGeom prst="rect">
            <a:avLst/>
          </a:prstGeom>
          <a:noFill/>
        </p:spPr>
      </p:pic>
      <p:pic>
        <p:nvPicPr>
          <p:cNvPr id="2054" name="Picture 6" descr="http://fs101.jpe.ru/31e2/893451_286bcf25_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564904"/>
            <a:ext cx="4762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ХИМИЯ – наука о веществах и их превращениях.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avtoz-nn.ru/element/content/uploads/2010/03/chemi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4728"/>
            <a:ext cx="4441589" cy="3553272"/>
          </a:xfrm>
          <a:prstGeom prst="rect">
            <a:avLst/>
          </a:prstGeom>
          <a:noFill/>
        </p:spPr>
      </p:pic>
      <p:pic>
        <p:nvPicPr>
          <p:cNvPr id="3076" name="Picture 4" descr="http://chemistry-chemists.com/img/chemistry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0113"/>
            <a:ext cx="4846986" cy="353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ГЕОЛОГИЯ – наука о Земле, ее форме,  строении, полезных ископаемых.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studere.ru/wp-content/uploads/2010/11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3745"/>
            <a:ext cx="4427984" cy="4814255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hQSERUUExQWFRUWFx0aGBgXGRoXHBgcHRcYHBscGRwcHCYeHRokGhgdIC8gJCcpLCwsGB4xNTAqNSYrLCkBCQoKDgwOGg8PGiwkHyQsLCwsLCwsLCwsLCwsLCwpLCwsLCksLCwsLCwsLCwsLCwsLCwsLCwsLCwsLCwsLCwsLP/AABEIAMUBAAMBIgACEQEDEQH/xAAcAAACAwEBAQEAAAAAAAAAAAAFBgMEBwIAAQj/xABAEAABAgMFBgMGBQIFBQEBAAABAhEAAyEEBRIxQQYiUWFxgRORoQcyscHR8BQjQlLhYvEVQ3KCkiQzU7LCohb/xAAZAQADAQEBAAAAAAAAAAAAAAABAgMABAX/xAAiEQACAgIDAAIDAQAAAAAAAAAAAQIRAyESMUETUQQiYXH/2gAMAwEAAhEDEQA/ABN1XWFKwTGCQHrxchgTVywygnKnrWShKZQwpOI+ISA+ePWrcD11hcH4tQCgUTCk1EsO1C+KiT5PnzeJrPYLWhKpsslKcIcOQc3Yghwd7lCsJoN1oliUlKamgVMKQtLhIdsWF3jmfJ8Q7ktwDUgpAd+Jwgj/AEjzMLN0C12lAM4qTKTWoSpSqaAF6vmYN2ObL3whTFJCQFK99wHYCrgHLkIQJ0mS2eesAL82tTJJRKAmLT737U8qZq5aekXtpb5FlkULLVuo1birsPUiMptMwkZ5nLieveLt+IRL1he9NqrTPLFRQn9qHSO+p7mBRCidX4l4nu+41LqqCiLlUAwJI4QHjYyyRWgdZbwXLUMExQI4E0Iy1Zn/AJhz2a29mLVhnpSQzlYZBSOJBIB7MeRhUvGzeGAVJIiiqWR3qISVxGjUzc7vtSJyBMlqCkHIj+ag8jFkpADmgGbxlGx21H4RSyskyigkpf8AUBukcz7vflFe+9q59ofxFMg18JNEjgDqojnrpDfJoCxNukaou/LOkYjOlkf0qCj2CXMWrFbZc0PLWFDlp1BqIx3Z27/GWVFJKU9anPyDRcm3hOkT1sopJLuCQ4y+I9IHNpXQ3xLlxTNgTLjoSoCbGbRi0yglannJBxBmcPRQ01APPrDJgiilatEnFxdMriVGb22bM8dcxK1hRWpiFEMMRYDk2kailMZVaprrURkVEjo5b0hkBBJe1NqwjeAbXCHPWjeQgHbb8Wm2JXaFbs1IwKFAlk4Sk6Ctf98TpluPtukGLm2akWsLlzapKCaUKVYkspJ0If1L0MCStB6IE3vLCSorAS7O+RFfhC1tTtBLmBKJZ8RgFEglmyw5ZtXlAvaDZadYZplTf+2S8uYBurqK8lMzjMcwxgVPlAqGBXKpz4fHWIKKTH7L91W4SbQkJVjTgc090kAqSxPHXWhh9sVk8SUVLyWQoNoGDd4zzZuxmZ4qnDBqka1OemXmY0DZa1jwkSSllAPl+nPF3Lj1hJ9jLoO3Ot5Z4OWHcs3KDkmSAkffCA9zp3jXdFGPF3g1a5e4Q/vJo3SJeB9ObKij8SfjFsT0mmucRShugABmpz0jlZcFhXp/MHwBNMAAfh6msQKD8K+kSJs2vIBuAj02SMxBAUbYtgKCM79oFvWJ0oIoEgrBGhdvKmRzrGkrs4IL/HKMu22t3h2likK3AEnI5qqe9GaKQWxWMW6gnCn8wbxCVYVsyRxwkhiQDm54gwvWK9DZppmGWla1pIqS0slmUNwgkgl2NWNBlFmy2eYogq8NUhacJShYBIFCQpYSCc+kc3xaBZy0hM4IUT/mEhWWYBfg5cA6Q5ji+tsFTECXKQZKFJIJBAUTq7CgeripfSJNmB4s2WyBLSneGGhUQlVScy75emsdSLdJnSyVCYgggpUoeJLBBJOLTXVFPgTFnFls6p0mYiYAkBLAMFKUBiLcCcqUYQukwijtreonWkgHcl7iSNW9486/AQHsNkM0hgyU/fnENrDkgaE9+n3WLN1XqJVCKRbHTdsWdpUgrNs5LMWbKrQYslqEtDrYsM3gHb1+MlJlnLMRWtCFCXhdzFmrIXRZvy+kzQU4e8CJQLakRHLBOdBrBCVPSAwHcwrX2OtdFOYMWFKcytIYdYMWXZydNq2FGbk17DPzgcuVhIXqkuc3bI+kFbBtFNkzPeKgTXo+n0jmfGzshz46HuxXeizSQhOrdyf5+cAr/uxKlhKiyhqOVCDy+kNEmWGdeaFOR0FOu8R2BhZ2jmJMxByfMvSKpUtnLyblaIrjMuy2iWsrUN9IxE0CXGKgAcNxprGj7R3uLPKcEY1Fk/M9viRGIW68sSyp90Zch0hvv62zrctE0jwJQDBJZamqSSKBzm30icZJWXnCTS+w9d19TVJmy1LbxUKEta1UStizl90F2fi0LEhC11wkB2cggO2Q49oMIslll4VFalkVDOp6D3gQAkdhE068fGWlKzglBTczw4gdDG5rwCxvoqIu1gMRViIdiAAB5uKRa2fmGRMmTiCZUqWrExAck7oFakkRfvK3S/0sWByfMvSE++rQfAmAnMpOF/eZXPNnJ6iIrK+aR0SxLgHNm7Qq1qXaJxxrUooAIAShAqEpHBya5nV4A+0PYwSkfiZCQEik1Cck6BYGiS7ECgocnY5sztLZ0WdKVKCfCSxB1YZilSc2Fc4qX1t6krwSsC5RRvBQVvgllJSHDljkeB4Q+7OYUdhpZwTFUIcEJJOj4qZaCHKRg8UHQI3BRg7v307wg2a91WeYlA3UIUoFWF1YSoliHZ/nxhss95yChJxhGgxEBw5qH0LE940kBMZrvtgdSQaghQI/qIoefyhnmTXAOo+zGaXJeSTMmoxBSqbzuzBgDx4w4/42xSFBv3MaBwKilQ56xOhgyoMoKBLt9M4mTPDZjPOKaJ4U4GXE08orT5SgQU1FanppxrGr6AF5k5mOnKO1TBhrnC3/AIxVToAAbJRq1S4amnlFiwW9S0YjhAPusXpo517QV2Zl6YKO+tG15Rl22V2zzOmlMoqQGUJgBLBi6X5H4Dm+nkpUBhIJ4iPiLJqcoZSpime41JkFAdgScLHPPi1aAjWJrPc48BZExCMZqpZADk0FAyRphozNAqwonyVFK0AoDgAnJ2bebpBiVbp4V+UwUEkKSoJNOdWUBXh3hwncmYqUtBXapC0gh2UCQWoCkMNGd4u3vIlzZaljEFYMC1bgzehSngRQGtM4HTpAWMJlICjUTZeAqBf3feAxEUIBfhHy6LRNs6yr8MVSzukpfIEGqSpRcZ5d4xhDtEkpJBDEUIiLwwrOh4/X6/GHHaK6fFJmSpeFSR+YhluAP1MoA9eg5wtfhEsSSwGmrtC7RXUlsgspWjI9osptYUa0OrxXSpsnaOVSnLjyi0MvjIzw+nVoXiLCJrMkg7vvfCDOyt2CYFAygtRWgJJdkVU5PKC1y7MIUqaFq8NSC5/UEpxGih7ztXSFySbdBxpLbLmwGzqZpUqagFKUlJd640kYf+JPmIWrzuFUqZMQ7iUvATxT+lXkQDz6xsVwy5aZWCUlSUoLbwYqOpPN84p39sai0rKwsy1qGFRACgoDIsSGUGFeAEBwuNIeOTjKzPtoL8UFKRLNQcLO5DceJgfe01RkBaiouyQMiFahmcv6uIYb1uRFknCXLInT5jMgOFVLOondQ/VzwaK5sC5cwLnN4oSUhIYpQDXdz3tCp+VITJkcdyKYsUZUo9g65dnRLSJ01zNI3ZeGiC+eJ2KmbSlRzixMSQ+NxTLKCRngkZhsmy0+pPlEdvSFusDIsa1eh8o4Zy5bPQhHiR2e0l0hQdOooAQ+VIs2y8E4nQCBlTlFOWth14x9KYnzdUU4q7LCcSg4IZ8tev3yiS87nlzrOBZvEVakHFonGCGUBU5DIUevFo5lbtHZ+OX9oMbGqT+JAWpIZyAoitCzPq9e0UwSfNHPniuLZmc7xJC1IWGU7lK05Fs2IcOPusfbvsPizEYAcRViYHgtyOQCfjGybcbN2a0S1zVBPiy0Zg7xSAoswNSA6h04Ril22tSZ5CVlC6hBSBVRFHrkeI5co9KjzeSaLG3F0mTaS7YJzrSqrOfeB5hRfooQtoWoDDw06wd2jvqapIlziFeG4cCr0z0emY1ECrPQBSsmo1XLa/fGClrYpPZratDqlrUkqYFq5VDu/wB9Yars20WJRMxIJQACoUxOSzJAbSpccRCeskgKCSASz5A8mj0uYTQFg70ycPGaT7MPSPacnAtkKSopoKGvIjqcxlHdybazZhlom4SFPVLghgGKh+08XzMIsyQmpTQAChZyaPl+l4sSLTLOYYBmGeuh6HlpAUEY1JEoEOGLk5ResFlCd1t0kkAZO3oYTrj2qlpSkTFHUAjeYf1Vz5h4epNvlqAKVAkDSoyHDVo55RpjWE7FKSndZo6mzHoYqIUol2wjR/lHpswkjrFI42xHIRbwuzwZqVlK1yiQCEuooDF912wgfIRPbZWNlyV7yUFQBodBiSQ+QAbTe1EMyEx9l2JDvgQ/HCH+EWcAKQny7OlZSfGAmTHCggJBLO5UmmZGbcI9YrLbwtOFE1SQMIKlDCBUCi1PzHaDV9bQ2OyF1BCpoySkAq7n9MJl57e2q0KKUfkoYndzIHFULSXYVb6G6037OskpAXgE6durAUlWEByKHexFzkQkcchC9KQkzStcsEqZLjiOKagUq/WFm2qxLK2BOBCtXJarca8IYLmnGWTMWo4VpThWPdB/aTlqK9eEKnY7VFu9NnUJlhZAC1ndSlkgjXMs7v6RUtOzBlGWUjxQokMMgU6E/btBFSjMSoFlMXZaaM44ZDR+ZjiXNXKlAByQCCHcvVjToDShgUa2ivdi5qF2fCpUuWuYUqxU32YBQ1CW1Ghhnv2epVpTJsxAUlDzFEAYgClW8AKjfHCsDkXTMtEqW1FIm+JpVyC7h3Pnq8GrsskwY1zEJTMWtW8CCpKWSlKQWyZL9dNYDMT2O87QVslXu4sSFBJx13TTJxwOoGkHbTtFLl2VVoU4CQQU/qxu2Acyqg5VygRdN3JkJLO6i5JLqJyqegyFB6R9vG60T0LQt95LOM0kFwrsQD/eCp0K4g24buXiVaJwBmT1FZH7SBugcgHHbnFG9bTimKcZOI5m22ZKEslW8hqP7qmZVNQ79ooC1YsROZJPmY4s8uTPV/Hx0rO0bu8K1LjkweJ5lsBSzZ69qeTRF4rkKzbhzj7MkcDRv7xzqRf3Z6UhJcE1Ay76R4EaaH7eIkWQZlTPUadusErLs+EyyVTTvDNO8AR6PpDwxuZPJmjABbVXh4dmdBqogAjMVq3Cg9Yz6ZaVKOJSiTSpNaBodds7qMpCJePEFArG6UkMQkODoXz5GEiZLaPQww4rfZ5+ealLXQSuC9JkuekoO9iBS7kYgQQ4Dvk0TXkhBnrwI8NGLEEgk4BSgJzDu3asBUli8ErLNVN3AHmnIjNQcUAGZ6Z172IFG0nElXF34fdTEklQwgf0eRdXyPwhqs/s8typYP4aYApJqwBDgiqTvEVoAHgNPuKbKKhMlkF2SCCk1PMBxTtBoUpoYBsidT8ommSWDe72bN8uX8xcsmz8+YsS5MszFA1DHTiRkHOdBlF+2bG2yUcE6VhJZiVywKcDjZu8YAAs8tsVUmooosoirsGYju8TybAqasS5MsrWpTAJcu/AacXPCuUGbNsUrGkzbTZpYcEjxfEPOksLHmRGr7E3HY7PLazTETpihvzMQKlcmd0p5ebxkZsA7P8AsqlolD8UorWalKDhCeWIbyudW4cS4Wa6JUoAIQA2RzPmXMElJiNQhqQllCaiKqk17wQmpiopNe8MYGoEL+3s2ciy4pKyllALbPCaZ6VbzhlQIgviymZZ5yAHKpagBxOEt6tAfQTCZRcqKnUT3847QtagQHbJtAI5mowliHLnOjdRxhuuu4wuSg4gCQCVYRQEVAZsupiDdHQgDLkKVKKCKoW4ADlilRU3LdeCMqRlKSTShCvd3g/H+9KA5kpyUInWdRFVEBQFN4OC/wDzz1aLWz11SplonEFeEMGfUnEWZIZnGXEwsX6CR9u+57QiYgqWFpIDBjiABDYSptciTwGUMtg2f/8AIpJqcQSPeANHqcj35x2bkS26VD+oqJOZNHfWsFrHYlCWlRzbeenpGcjUWpMpk0YDkMq/SOAWjyVmju2f0++UdKanMv6wlmo7lIJqcvWOin1y+sdS0AJPOgPx7x4l+g7aQqGAiZCFrWlYx0FWJZnFOB+vKFOalONSU5Cj65mNHsdmCa4iahnHpTtGd7USjJnqQZZKpqiZQZnGpqaJrU8jBljUxseWUH/CNCEpB3qJqVHR6R3Kmrnr/LSoj95BSmg4s57AxQXKTLB8RSZkyn5YcS0sSajNRFKK8hpOqZOnJLqwo/andSB98YmsCumXf5D7SJ592rBUQuSG0Kmyz5s4OmkOVy3nKlgEyJZUkbypa0rIbMh9ABo3esIky75cpJUolRH7SK8nep0iSxzUYQtILGlaFJBIKSMvsR1QxqPRyTyOfZb9sE9E1Uiag+9KUnV3ExJZtKKz17RnC6xqdsudNsseEkCYD+WrgsZg8jRX+5UZ9Z7OxOINMSpiD+lQP1hgR8sFWyxGWQFBnGoI568oI3IUy58qYc0TEkPoxBB7FoPX/daVyJM3EBjJQxNUrSMuY58xC2JWGiiH1BgRdoeaSej9SGKd5rlJQVzsGFG86wCxGRDjPg1YE3ftdITYJFomTAypaealKCQFADN8QjPtqNrFW0/+KUn3Uu78SsjUjyrDuVHOo2Wb628mzCtNkSJEvVQAStVKOckk6AV5wvKs+LeUoqUcyak01Jj02xApA0o/MduXxi3PkgMzgdqeYyiVtvZSlWgLMSywn90TTLOxdJLjLSIp1oSVhSiQBxzPMNFK33mSCEOBxzJ6QExnFjlcftJnSdycPGSNSpljvXF3rzh4uba6z2qiFFK/2LortUhXYxjlz3apSCpWajR49MQUl6gg9CCPm8OpNCOK8N1mCKqhXvClsdt14hEi0HfNETD+rglX9XA69c3BQrFU7JVQNQImSIgTEdrvGXKSpUxaUhIcucu2cEIr7UbBy3VaJaXzVMlk55kqQTlxKTQ6MYRbw2iVNKUiksNQUctqOAy7PFrarbOZalqSlSkyH3UZOOKmzPI5esLS0mJ+lEHzaAAhR92WoqUzkspIT8BDxs1ZCmTKUrNZ8SZhOeIEgDoMI7Rn93TsQALBtI025rQmYlACk7oAIBqCMqcG+cTkhkwzLoC4NCAG8nMTWZTBYdwoAji9Aw9KdYllkEYAWJFRQK6sXftFQggkAu1C1D1b6RMYtKWwL9Y+yEMkVp9mPgWFZ1OT/fWPnhnIB66cIxi8KJD619Y+y0E1dgNfpHbKWXKWADV9Y4mW+XLDPiI8hz/iMjHjbpaaFVR592yhK2sscxVpXOlS1TSuUlIIBIQlmLP+onSrMeMHLxvEJSuasJlozfMmmgpU5AdIE2a0Wr8V4iqywnDUpFNGGdDBSrYOQsT7kmWdIXMSACdc68Rxj7IvJLFK8iNNOcN1+WyzTv8AuYlN+lJYPxf++cDrSizFlLlql4UjAxCgRmKM394KdOw3aA67LKUCozCUtyBBcZ0L0pRvrH46VIKEJwpxPiP39tEZkoxNLBYgUJdi1RzDxHaVgHfoBTCnQa09a1MPybBSQ5bHXelUtZEzEDuqBoAoVSocxl0UqFHb+7/CmiaP8wMtv3IZld0KT3SYIWFf4ebukPRuCk6g9q9oY7ddcq3ISicCgTWCVChlrIOE8CHGEj+oZZxl2KZtKv4GymRMDtMC0K1BYgjy5GhPIhanTCC0M16bD2qzqUmbLKJeJhMNUFn906uNI5sV0YxMVLQMMpIUpRAJAKkpFW94qPx4Q1UxnK1R8uRC5qN4uxp969YLrQEgpIoRn96xPdVi3ad+McXpKLYRmT6RNsMUU7DNdPhImhK1NhB9Tl6CDKtkQGK5yiotRIYer+cI9qlfmqGTFgxyY/WG2778mbsqc5NAJgbIihU/yibVFH/ArJ2XkpBITiUE7r7woM2I94kwqXRYUTFOopxA5EtrD5Y5mFsR5gj3SO1Iq3tsnItDqQfDmGuJGp5jIn15wUyd12B5kgoTQilGMBr3thYJQG/ceZ+X3pFufNn2N5do/MRooCnIO3CrQNlz5cybixUfXkPrDtmS3ZCUNmaiNb2Qvg2mzJUoutBwL5kMx7pIPV4zG3kaB6Z6ecNHsstBxzkaEJV3CiPgfSKQeyU16WdqtpPAaWg4VEOpf7BVu5bt3jNbyvHxAECoBdzmT9Na1rHrzvddpmmZMNToAwDUoOgi5cVx+KgrWCxLJILF9acOcZ7dsZaVAQJppF2y2XF2i9eOzKpZdG+ngzKHaLFy2cKYHjlrBAC7dZsBZThTPHy7LzmyZniSlELHkRwI1BEMd/3YbRbAhLAJQhKlDJLJcny82grIu2RZyZyxhQkNLSfeUR+ov+o5jzo0YBPs/tr4+5PSy0VDA7wGfMKD+VYZJ0+qQ44hXLtGS2y2/nGal0urEORfSHvYq+F2omUqWlSkJKwsU1AZXAnF39YRx+hrGiWnD77Z6EMeYY0jiZb1JJwkAEfuBJbg/wBNIlTs/MVn6qb4O/lFm03GiTImzFEkplqVQ4Q4ST8RA4s3JAg3gTU+ZLesdWdK5xIlMpmKgltXzfShr1hQlXookBVSGejVHIQz7H22TLnLmLmJljAaGmJykluIDOBnV4KSA2zv2i3cJVjkDM/iEYldlekJ14XrOUshRLPplGk7Wpl2275wkLTMKAJgwl6oL5dHjP02YqlON7FvJYuwbhmP4jT7DHo+2CwzDvMMqYg9eLHWK1ulAE41la3q31+kGxeHhS0JBqoFJdkiuYJNAIoz70mAsuWAP6kg+VDSAqXYWwdKtkwFkMkdA4H+pn8mjyLFicmg1/iLUu3TFKAQNaABn6CLsixiq5+7LQxUE5l8mA9coZyRkUcSGK5nulJShIzPPkkN5wduK1+JKVKyUN4VcJyOWYLh4VkzETJ5K1YZblqZJGSQA7aDWCl32oJXiQaigPHg/UQqRmbDYZybRIQogETEDECHFcwQdHeAm2d3S5V3zky5aEDccJSEj/uJqWifYW0hVmwpyQph0IBbsXgltDdxn2abLSWUpO7pUEKA7kN3iq2ifTM2ui7wuW5D5wt7SKEshKaHOnp6w+7J2gMuWob7EpSWGKtU1/U/ehhZt9klicTMScT5H5cW+paOJupNM647QkfglEktQnM0BhhsFiSEjECrCKZgh8284KoXJxBiA+p9A/X4RzarPvKpoG9fvtFUrElLwis14CQAH3HzyIDsxDt6QflTkqUky8iHzBcNy5wh7TzgmWElgT25P0z8o62d2nUlKJZBYboIo7ZDhSC42L5Zod4T0hDzcIfiW6GvWETaK8LK5GFKjWic/wDkMoh25vMTJksBZVgTvAF2U9R1bPpAq7rJKO8S7Mwf56RkBR1ZxJSsgYPdIqFH4Ew+ezGytNnKpRKEt1UT/wDMJ6zwYB6D6Q2+y0nxp/DCn/2LfOKRQk3ZlJm1g5szOXiITNCGqQoYgrs4r0rABCYMXNefhgjCjN8RSCro/CGCPUsqW2IofikEHtn8YnRdacYUGB1LAd2GcC7Hf6F4UkKc0JLAdgkFXrBtFqSkElXu5k/DWvKMKWBZAlSiAC5DnQkBn6QN2hSsyV4MyCCaORqHJDDoIty7eFMQoMrJ2D6U6n5R2uehlFSlAPoxbi41PEZ/GCAzAJUKtrGi+y8pkJmzppwheFKXBdTElRAFcNU168IULZPE20nDvoSfeSgIeoAcDnnyBi2yitQMwnEUlaiTiO89Tx3hAuhZS8Nqs19SF+7NQaP7wBbix0iza7OmbKUg7yVpILaghqGMUkywDLZR/aC5YEOQcP8AqEHLDa5sreQtaSXJYkDOrpdoHITlQCsyqEKIyq9WYGhocJ0YRXtE8haiT7oHwD0y/tE9tmKxTCWczFEmmamUDlke2sX0XSu0LUpC04lAEEBSissAEkMTi0PSELLZ3cl/zbOtMyWEqanhuWUkgYquWJzevugtpDRf+yngErQl5BLsAD4BNSOct6g/p6VgOLsTLCUsSZbVIYpOoYHIKjQtlr3VPQrGcSkn3mZ3GrUcV9I0ZKX6jPWzPp9kSpkkghs2b+PKLdnuagSmo65Q7XhsjKW5l/lKd2FUc91wz/0kd4XbfstbahMwYDpLYU74S/eA4M1opSVSLIslRSZjENmRTVsuHeFa92WorUtydAMhpV2HSGeTsdMTnJXm5JDk9ADA6bsda1klNmKa0xEP6lvSBTGTQqTUCgHCLF3WaZMWmXKSVLUaAZ/Y4w2H2emTL8W1zMAdgiWylqJ0xHdHWsfLTeSruwCzpQgzA6jhC100K1P5AAcoZJ+hv6HW5pci7pCkzJqDMfFMYhyosAAl6ADjzNIXLT7WiiYppSZiP0sopOfFi4bkONMoUDNJlYyoLUpSgoHRWbmjVKj5edC6bN4ywlWu8WphBhZZGtFoYY9vYyXptrLtC5ajIEpSi5Wlb6sFNhFad+rNTtN8y5wAWSVKIBPPmePMRFtHc0qSUJQpSlhLqByD5N14OdIE2FAUoAqAKDiB4mm7CNtvYyxqrRatl3qSXTX5/wCoD4j+YuXTeoUkg+8KVLuB8c/WvMxZ9mp65QWmWpnOTV5hJZTVoz5RRtlwzEVVKUnmUqSPNorxfaOZyXTE++5vizjRwCwbXj/fnFhPjEE0lpQHCWCKdM/jBdVlCHUKGOfGSVAkZZOePCNTM2hblYQASkFJq5NaVOWVdYOTbPJTLcJ3CxepNcub18zFC9rHUqTUH9PAs1OTadImnWjcw1A00o7jppBoDdlBUspyVQ6GrRpHswsLSJk0/wCYth0Q4/8AYnyhVuLY6dbFBRBlydZhDOP6BqeeXwjVbHY0yUIlyxhQgAAfeur84pFEpOz82ZGLMoOaf2hz2z2NbFPkJpmtAGXFSW/TxGnSEdiKwBy/Y5xSqjlq0oYKW6/MaUoRuoSHrRzqS2sAUWitKfzHC7Q2UYwUmXgwFRThHy137MWlirPM9mr2pAdjGkezfY1K0i1ThiD/AJSTk4PvnjUU8+EHsD0D/BFnlypZQRMTLeYAHONaiqvMIKE8mbSLNns6XBAFAwPLgYvbcWBp7bwKlYwQDUF3BPJj5DjFCyS8KQnNtfOEls5pfZfVIFNGPb+0WpWQ+fSKItTUOopziQTSc9MvvpCUVxYpT34cW67ivfQN9LULMoAuxfVtYguslE1TgpwoAGTpU9ctd0V6ZxdKtHPnxiuhNcTYqV7Oe+Zp0jSTcdHTHC4+6CstS6zTUPmpqk59T0jqVesyWT4KsJObEjprECUleHA6gcgK56ecRonYV0UQag/TrnHNbQyQy3Zt7MRhTOGNs9FedPhDVc9/SrSDgcEBykjTrkYyu0IwqJFRVjWrR6w34qzrExKmKTkXZVcqaHKHhmknTNLGmtG0FhU0jlK0nIg9CDGP3ttPPtO7PNAp0IQnCCKbxD7x4cO8QXMpaCicmmRGehBIDVbN24GOw59Gjbfp/wCmSr9qxClabpXa0gBClUcKSDQ9chGk2Gf40pC1IbEHwqDt5juC2sLm2+1i7KZcuVhxrckllYQGYNoS+ug7gNejqQi2/Z2bZ5RxIWEApKlFJwlyAQS3IefOBKkKG+lsBYEAMlhoaZxpWzF6zLaJsm0BMxBl7xACc1NhIHJ213XiifZcUhQRaCUk+6pOj6kKz7RKWNvaLYs6rYsW8zLTLCgAlEsNiUoAqycdvKFyWlUsqWSN0uGNeUaFN9mM0hCDPRgS+QUDm4ca0PpzgtsxsMLMpZm+FNB910Al3JclSXHQc+UL8bb2P80UtB65Z8xdnlKnBpikJKupD+fHm8Ub02wsdnOGdaZSS7NixEdQlyB1jPPaj7RVk/hbKtklwtaTvK4hJ0TnXVuGeVLsvMx0nJX2fo+1bM2S1o8RBDKyXJUMJ8nQfJ4AWn2ZGuCeG/qR9FfKMeuW+p9kXis81cs6saK/1JO6ruI0a5vbWWCbVJc6rlFu5QrXortGoX/AlK9lRJ/MtFOCEV81Fh5QxWDY+yyWwywpQyVM31etB2Aixde1NmtIHgzkKJD4XAUOqTV+UEFRkkB/0jVEKs4mVFdWcMABIMIm3GxrYrTKYDNaAMq1UnRuI6mHlBicoCkkEAghiDqDmIVocwVMzCch3H1jlGEmo8j9Yf8AaT2ctimWdaEpFVJmFgnoutOvnCom6pYUE4lTFNmlOFGWi1bygDT3Q8KE72auBdqnpQkEIzWo5JS9T10HPvG6XdKQlCUy2wpGEAFwGGUYxJQUJKQpTHMOWPUQSu28psqspeCjbtH6guD1gcwuNjbtzZ/zpaiSBgYVoS6ncdx5wCsqdOGkFFX8i0WNAmTB+IQtiDmpya86NlqmBSpoSFKPCA+zmnF8qKS5jTCOHlBCzqJLDSBEqZWusF7BLaoqG+/WGo9WP6xSLRk6lQ4saff8QRk3cnBiSTUP14+o+9Q/hgg1DkmtS9dOb1eCVzqUkpYsH1/awD9amtIZIW7IpVlKVEh0k5seZcsXDsfto6/wvEXxelTz+xBq2S0h2BDkvX4Za6co+WOz19PhGcIy7QjdFKx7JTJqSULSVA+6qlMncZ10YZxUv3YOdJlC0KKVeEoPLBNQThd6BwSPrDldVlIUkjRXp7p9IuX/AHqUqTZ0BKpk1Kjvh0pQKElP6nJZss34GXxRTtEnNvRkvjJVWoKUOoHdLZkP8OghlTdknwwG3gyk72BwS4Jd6scsjAbai7hZ1AIWFKUnecuGyAA0DBu3SKF23hMKgk1TR86DIVzZvvKKEhiTbwZq1S5q8SS4/NVnrgqd0ZZ6cICzZhXMWoqJUpyoqL11ftrHxU0JUsEhSiKGoLMHchncj7cxZs5QZYYJAA8+JhZOhZSYwXNfH4KRiQnGu0MUkjDLSApSSNCpYLkgaEVi8NsZ6lAlSQRkkJ3T1qSexhYuq6kTphdwJYGWZKqjoAIMSbAqXNcl0gGuRchg4484ysFvwernvMzUqCgAtJqA+RyLGoyNOUJftV27/DS/w0k/nTBvEfoSfmR6HnB8W6XY7AqeE1w6kqKluQlyakPVusfn2325c+aqaslS1klzzMOUX2VLRai5Ki5OcceMDxEWxdwZznEFqsJTlC2NRGVtHcsgxVxaaxylRGUa2Ci9jKTiSSDxEaf7K9rbRaJq5E5eNKJeJJVVQIUkZ5sysj2jLZMzEI0H2NWf/qLQvhKCf+Swf/iH72IzV1KiBRrEijEJNYwAAiLKDFWXFiXGGM62lvkzrSsOcCCUpTpuliSOJIfygX4rmuhifbOyeFa5vBRxj/cHP/6eASp9OcSqyi6DInu/Bs9f5j6mewcVHKAYnH1i1ZbUKuSk9mPWNxCXpVqwqKgKkgjWsELVacaH4kO2jMTAXxnFK8x84P7LbPTZ8wY0zEy1OMSUkpFKKchjXOusMogXHkmypJB+zDFYgFS8OLyHXWBt6XLNsy8MwccJFQocR9uIislpKDxHDiOcOjrtNBGWkiigxB0B0esFblTv1oTx84qC8kFIx1ZvRs2r5iJjeKD7oDdG6/YjChS1z3U3V2ry+xF2yGoapz+sL9nnHq/n9/xBqyTBpn84JOQcs9vwoUoDE+SQS6tGS1a5Rntr2hnqn+Mo4ZhSBkzApqADl3rSHyz3OoyZipammN+WpzunMtwLUfQmM+m3epSyo7oz/MLHoX/UNekJ6cqfpSmTit3UVEqcvVRzAH3xi/arJLEpPhkBX6quVNUgAO1HHlH2z3QSshMxOIpPKjaOK0pSOpGzSwob6FA5nUAZj5dIwStZ5PiMRhVvU3cIy90inHLJo6/w9dSMLP3Gj/dYJWi4iBugqAVnTJqcDTiHd4LIuBKUpdRUCA7Fsxy5xN2Tdgm6LPOE5kKG8kO+VMqHWsNybomTSMJGEUUo0HQcWgVZLIEGu8r9BGYB+dBD1YUBMtIAag9Q59YeKDFOtmbe2q88EqRZkFgd4tw90emLzjKrKl1V0EPftoB/Gyzp4Ybs/wA4S7MnXjGkWQasF1Y5K5gCjgIBZmAINeLv2gbeltJSkLJISMKX/SlyW6OSe8HNm9qzZETkgOJqCk94TbfeZMwv7vCNSoybKVpLjmDp6RCJhi1MYh0jMfCKrPBMWbMaxsnsjseGyzZmsya3ZCR81GMbsyd7tH6A2LsHg2GQghiU4j1WSr4EDtBj0Tl2GlGInrHSjEb1EMABIiyiKctcWJa4Awl+1GyMJU0Dig/EfOECRZSonFQDg0bDtbY/FskwD3kjGOqc/R4yOVhGphXoZEZs7ZKp5EdoklWQH9XUNXtpHJmOpmiYgwA2gjd5ShmDda/H5Rt9yW0TbPLWNUjPiKH1BjC7JZFFQABUSchUmNi2Psk2VZ8E1OHedIJqxbMaV+MFAbL9+XGi1SsCqEVSrgfodR9IzW3XPMkLKZiSOfGuh1DaiNaSqPsyUlYKVJCgcwQ8EaGRxMZNRn9947k2gDjQ/D4QXvfZ5UmcU/pJ3Hru1Y/LqIp2a7UuH/3DnBtFJZoL0sSL0SosAcszQDyg7dM4KmpSHLlvMtn3gKtmwsBWn0++EOexl0YR4qgxIZPTU/LzgXZzyzKWkNaEAAABgMgIXb62nRvSpQC1DMneSK6DJRDdBzhgWxBByIY9DC1P2FlPilrWjkd4fWA78Cq9ByrtQqUJjiZNUCVAp3uRBz0aOLFIkFlErTMKhRLDI0IBGAvqBhObOYv2u6ZyFY1DxGAGKXQ01I4xCEyMCpsyq0/tUErf+qWpsXUGFDplr/8AnBPLyrQPDFCAl1BQdwagdiB3gNe93TLNaUSxMWqTMTiqB7wNUgihpvNFbYiTNNtxIWcASTMzAILgJI44q9jGmPDNCUhbu3Z8qPiKJS+SSKgc60PLpDHLQwA4Bo+4o+YoJgZfuzEi1geMgEp91Wo5cCORhDv32VYUk2ZTs+4aE9NH8o04riJRjVYT84zZRS6SCCKEEMQRmCDUHlAK2yFBRLUJj9GbRbJSLWDjThmNSYkDEOuihyPZoyPaTZOfY1b4Blksmal8J5H9quR7EwKoZOxSlS8MuuZ/iISG0i9POI0yGvGIxJD84DMXtmrp8e0SpX71gK6O6vJIMfoRmyyjNfZVcW+q0n3UgoR/qLYj2FP9x4RpBVDpE7tnKjEb1EdKVEWKo6wTC5LVFiWqPR6MEsAuGOUY/fVgEm0TJaahKi0ej0LI3pUTnDZsXssm1hSlrICTkAHPc5eUej0LHYZa6NJuy6ZUgNKlhPPNR6k1ggFR6PQ4CRKokCo9HowSpel0ptCQlTgg0UMxx7H5CECenCsh8iQ/FiRXyj0ehZEciCezdgTNnjHUJBU3FmZ+Tn0jQkqj0ejLoOPo+vH0Kj0ehih0FxVvC6ZU8NMQFc8j5isej0AxxdNzyrOCmUlnLlyST3P3WLxMej0Ex8xR549Hoxj4VREpUej0YxwTEM+WFJKVAKSQxBDgjgQaGPR6CAyL2h7Ly7KtC5TpTNxbmYSQ3ungcWWjZ6BOTKaPR6AkuQb0bzc9gTZ5EuUjJKRXiTUk9SSYslUfI9DCro4KoiKqjrHo9A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upload.wikimedia.org/wikipedia/commons/a/af/Different_miner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5683729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ГЕОГРАФИЯ – наука о Земле: изучает реки, озера, горы, население, хозяйство, города, села и т.д.</a:t>
            </a:r>
          </a:p>
          <a:p>
            <a:pPr algn="ctr"/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ФИЗИЧЕСКАЯ ГЕОГРАФИЯ – изучает природу земной поверхности.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presentmir.cx0.ru/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381500" cy="3810000"/>
          </a:xfrm>
          <a:prstGeom prst="rect">
            <a:avLst/>
          </a:prstGeom>
          <a:noFill/>
        </p:spPr>
      </p:pic>
      <p:pic>
        <p:nvPicPr>
          <p:cNvPr id="5124" name="Picture 4" descr="http://www.zastavki.com/pictures/1600x1200/2009/Holidays_September_1_Geography_Lesson_017378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85592"/>
            <a:ext cx="489654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ЭКОЛОГИЯ – наука о взаимосвязях организмов  между собой и окружающей средой.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http://www.ecoindustry.ru/i/users/foto/4c61726d6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0056"/>
            <a:ext cx="4067944" cy="4067944"/>
          </a:xfrm>
          <a:prstGeom prst="rect">
            <a:avLst/>
          </a:prstGeom>
          <a:noFill/>
        </p:spPr>
      </p:pic>
      <p:pic>
        <p:nvPicPr>
          <p:cNvPr id="6148" name="Picture 4" descr="http://cs411517.vk.me/v411517165/717/urn80xm7T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39992"/>
            <a:ext cx="5393060" cy="401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200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Науки о природе -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Мешкова Лидия Алексеевна</dc:creator>
  <cp:lastModifiedBy>123</cp:lastModifiedBy>
  <cp:revision>20</cp:revision>
  <dcterms:created xsi:type="dcterms:W3CDTF">2013-08-09T10:31:18Z</dcterms:created>
  <dcterms:modified xsi:type="dcterms:W3CDTF">2014-09-01T13:49:58Z</dcterms:modified>
</cp:coreProperties>
</file>