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70" r:id="rId7"/>
    <p:sldId id="271" r:id="rId8"/>
    <p:sldId id="272" r:id="rId9"/>
    <p:sldId id="276" r:id="rId10"/>
    <p:sldId id="281" r:id="rId11"/>
    <p:sldId id="288" r:id="rId12"/>
    <p:sldId id="289" r:id="rId13"/>
    <p:sldId id="290" r:id="rId14"/>
    <p:sldId id="291" r:id="rId15"/>
    <p:sldId id="29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2A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F8DFF3-8748-4E65-BAED-4A9300FA28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4FE8F3B7-FDC3-498F-87B6-0063B27F9DC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Личностные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УУД</a:t>
          </a:r>
        </a:p>
      </dgm:t>
    </dgm:pt>
    <dgm:pt modelId="{5B1057A5-D7CF-47DB-BDB8-497F2FAEB4FF}" type="parTrans" cxnId="{5EF91875-1638-4121-9956-1397190917DC}">
      <dgm:prSet/>
      <dgm:spPr/>
      <dgm:t>
        <a:bodyPr/>
        <a:lstStyle/>
        <a:p>
          <a:endParaRPr lang="ru-RU"/>
        </a:p>
      </dgm:t>
    </dgm:pt>
    <dgm:pt modelId="{368C8161-4A1E-4170-B1E7-91EB41B9485B}" type="sibTrans" cxnId="{5EF91875-1638-4121-9956-1397190917DC}">
      <dgm:prSet/>
      <dgm:spPr/>
      <dgm:t>
        <a:bodyPr/>
        <a:lstStyle/>
        <a:p>
          <a:endParaRPr lang="ru-RU"/>
        </a:p>
      </dgm:t>
    </dgm:pt>
    <dgm:pt modelId="{72520C2C-DC93-4BD6-84B0-33B678522CB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Смысло</a:t>
          </a: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образование</a:t>
          </a:r>
        </a:p>
      </dgm:t>
    </dgm:pt>
    <dgm:pt modelId="{AABB7DCB-6CE6-4ABC-A703-EEE7E9954316}" type="parTrans" cxnId="{46614DBC-0F42-4FFA-9601-19E19E70B45D}">
      <dgm:prSet/>
      <dgm:spPr/>
      <dgm:t>
        <a:bodyPr/>
        <a:lstStyle/>
        <a:p>
          <a:endParaRPr lang="ru-RU"/>
        </a:p>
      </dgm:t>
    </dgm:pt>
    <dgm:pt modelId="{37D8071C-5394-4091-A979-C12A823627FA}" type="sibTrans" cxnId="{46614DBC-0F42-4FFA-9601-19E19E70B45D}">
      <dgm:prSet/>
      <dgm:spPr/>
      <dgm:t>
        <a:bodyPr/>
        <a:lstStyle/>
        <a:p>
          <a:endParaRPr lang="ru-RU"/>
        </a:p>
      </dgm:t>
    </dgm:pt>
    <dgm:pt modelId="{EC5FD7FD-04B4-4701-A1D4-1E3A9B5108E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Нравственно-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этическое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 оценивание</a:t>
          </a:r>
        </a:p>
      </dgm:t>
    </dgm:pt>
    <dgm:pt modelId="{3495D369-F5A2-488A-978C-C1EEE45B265A}" type="parTrans" cxnId="{9AA281ED-7596-4870-8342-DE20F992F8BE}">
      <dgm:prSet/>
      <dgm:spPr/>
      <dgm:t>
        <a:bodyPr/>
        <a:lstStyle/>
        <a:p>
          <a:endParaRPr lang="ru-RU"/>
        </a:p>
      </dgm:t>
    </dgm:pt>
    <dgm:pt modelId="{EDBD0573-8C2E-401B-9572-DD0D1D9A6C45}" type="sibTrans" cxnId="{9AA281ED-7596-4870-8342-DE20F992F8BE}">
      <dgm:prSet/>
      <dgm:spPr/>
      <dgm:t>
        <a:bodyPr/>
        <a:lstStyle/>
        <a:p>
          <a:endParaRPr lang="ru-RU"/>
        </a:p>
      </dgm:t>
    </dgm:pt>
    <dgm:pt modelId="{15A0D1D6-2105-4873-B319-9C85D5E3DBC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Самопознание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 само-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определение</a:t>
          </a:r>
        </a:p>
      </dgm:t>
    </dgm:pt>
    <dgm:pt modelId="{1819B3C3-7B41-4DC4-87A5-9CD37CF2E980}" type="parTrans" cxnId="{FDFB509A-53A7-4912-BC6B-E6303757D598}">
      <dgm:prSet/>
      <dgm:spPr/>
      <dgm:t>
        <a:bodyPr/>
        <a:lstStyle/>
        <a:p>
          <a:endParaRPr lang="ru-RU"/>
        </a:p>
      </dgm:t>
    </dgm:pt>
    <dgm:pt modelId="{A0F621FE-BAE4-4702-84E6-24B2E021B35B}" type="sibTrans" cxnId="{FDFB509A-53A7-4912-BC6B-E6303757D598}">
      <dgm:prSet/>
      <dgm:spPr/>
      <dgm:t>
        <a:bodyPr/>
        <a:lstStyle/>
        <a:p>
          <a:endParaRPr lang="ru-RU"/>
        </a:p>
      </dgm:t>
    </dgm:pt>
    <dgm:pt modelId="{79F3CC12-DFC6-4510-9458-079D5810DDF2}" type="pres">
      <dgm:prSet presAssocID="{8EF8DFF3-8748-4E65-BAED-4A9300FA28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1F64066-5EBF-462F-ABA7-E9465FCA5DD1}" type="pres">
      <dgm:prSet presAssocID="{4FE8F3B7-FDC3-498F-87B6-0063B27F9DCB}" presName="hierRoot1" presStyleCnt="0">
        <dgm:presLayoutVars>
          <dgm:hierBranch/>
        </dgm:presLayoutVars>
      </dgm:prSet>
      <dgm:spPr/>
    </dgm:pt>
    <dgm:pt modelId="{D687E6B0-ADD7-4266-9302-B4E86D35FD7B}" type="pres">
      <dgm:prSet presAssocID="{4FE8F3B7-FDC3-498F-87B6-0063B27F9DCB}" presName="rootComposite1" presStyleCnt="0"/>
      <dgm:spPr/>
    </dgm:pt>
    <dgm:pt modelId="{24032F5D-C9BA-4BD1-9DF3-460487B6DF64}" type="pres">
      <dgm:prSet presAssocID="{4FE8F3B7-FDC3-498F-87B6-0063B27F9DCB}" presName="rootText1" presStyleLbl="node0" presStyleIdx="0" presStyleCnt="1">
        <dgm:presLayoutVars>
          <dgm:chPref val="3"/>
        </dgm:presLayoutVars>
      </dgm:prSet>
      <dgm:spPr/>
    </dgm:pt>
    <dgm:pt modelId="{81E391C1-4E7A-4CE2-B626-C2E04AB64FF9}" type="pres">
      <dgm:prSet presAssocID="{4FE8F3B7-FDC3-498F-87B6-0063B27F9DCB}" presName="rootConnector1" presStyleLbl="node1" presStyleIdx="0" presStyleCnt="0"/>
      <dgm:spPr/>
    </dgm:pt>
    <dgm:pt modelId="{8FAC5E00-76D3-49CB-A5E5-945AD152F2E1}" type="pres">
      <dgm:prSet presAssocID="{4FE8F3B7-FDC3-498F-87B6-0063B27F9DCB}" presName="hierChild2" presStyleCnt="0"/>
      <dgm:spPr/>
    </dgm:pt>
    <dgm:pt modelId="{B1F6A707-FA45-4D28-BB15-B1B54AE9F061}" type="pres">
      <dgm:prSet presAssocID="{AABB7DCB-6CE6-4ABC-A703-EEE7E9954316}" presName="Name35" presStyleLbl="parChTrans1D2" presStyleIdx="0" presStyleCnt="3"/>
      <dgm:spPr/>
    </dgm:pt>
    <dgm:pt modelId="{3D4FE6B8-9FF4-490C-9630-1F160B7CD365}" type="pres">
      <dgm:prSet presAssocID="{72520C2C-DC93-4BD6-84B0-33B678522CBF}" presName="hierRoot2" presStyleCnt="0">
        <dgm:presLayoutVars>
          <dgm:hierBranch/>
        </dgm:presLayoutVars>
      </dgm:prSet>
      <dgm:spPr/>
    </dgm:pt>
    <dgm:pt modelId="{0C6E342B-792F-47EC-A211-54F67F12BDD6}" type="pres">
      <dgm:prSet presAssocID="{72520C2C-DC93-4BD6-84B0-33B678522CBF}" presName="rootComposite" presStyleCnt="0"/>
      <dgm:spPr/>
    </dgm:pt>
    <dgm:pt modelId="{66A813C3-7D87-4AC2-87D4-4AD1CB09050E}" type="pres">
      <dgm:prSet presAssocID="{72520C2C-DC93-4BD6-84B0-33B678522CBF}" presName="rootText" presStyleLbl="node2" presStyleIdx="0" presStyleCnt="3">
        <dgm:presLayoutVars>
          <dgm:chPref val="3"/>
        </dgm:presLayoutVars>
      </dgm:prSet>
      <dgm:spPr/>
    </dgm:pt>
    <dgm:pt modelId="{992F31EA-A637-4BCA-A322-FEFFF27D5CFC}" type="pres">
      <dgm:prSet presAssocID="{72520C2C-DC93-4BD6-84B0-33B678522CBF}" presName="rootConnector" presStyleLbl="node2" presStyleIdx="0" presStyleCnt="3"/>
      <dgm:spPr/>
    </dgm:pt>
    <dgm:pt modelId="{D4AE5928-EBBF-4B50-AC77-B4AFA5AF8A35}" type="pres">
      <dgm:prSet presAssocID="{72520C2C-DC93-4BD6-84B0-33B678522CBF}" presName="hierChild4" presStyleCnt="0"/>
      <dgm:spPr/>
    </dgm:pt>
    <dgm:pt modelId="{94BE729F-DEFD-413F-B3C4-BDE7C4D219D4}" type="pres">
      <dgm:prSet presAssocID="{72520C2C-DC93-4BD6-84B0-33B678522CBF}" presName="hierChild5" presStyleCnt="0"/>
      <dgm:spPr/>
    </dgm:pt>
    <dgm:pt modelId="{FA9C0A0D-42B9-4106-BAA1-79E50359F852}" type="pres">
      <dgm:prSet presAssocID="{3495D369-F5A2-488A-978C-C1EEE45B265A}" presName="Name35" presStyleLbl="parChTrans1D2" presStyleIdx="1" presStyleCnt="3"/>
      <dgm:spPr/>
    </dgm:pt>
    <dgm:pt modelId="{80F927FF-2F0B-4018-8A64-B12479D66599}" type="pres">
      <dgm:prSet presAssocID="{EC5FD7FD-04B4-4701-A1D4-1E3A9B5108EA}" presName="hierRoot2" presStyleCnt="0">
        <dgm:presLayoutVars>
          <dgm:hierBranch/>
        </dgm:presLayoutVars>
      </dgm:prSet>
      <dgm:spPr/>
    </dgm:pt>
    <dgm:pt modelId="{9FB9A46D-DECC-4835-9213-72FF0C2BD3B5}" type="pres">
      <dgm:prSet presAssocID="{EC5FD7FD-04B4-4701-A1D4-1E3A9B5108EA}" presName="rootComposite" presStyleCnt="0"/>
      <dgm:spPr/>
    </dgm:pt>
    <dgm:pt modelId="{FA4E5E7A-D420-4BE7-80DA-399328BBE8BF}" type="pres">
      <dgm:prSet presAssocID="{EC5FD7FD-04B4-4701-A1D4-1E3A9B5108EA}" presName="rootText" presStyleLbl="node2" presStyleIdx="1" presStyleCnt="3">
        <dgm:presLayoutVars>
          <dgm:chPref val="3"/>
        </dgm:presLayoutVars>
      </dgm:prSet>
      <dgm:spPr/>
    </dgm:pt>
    <dgm:pt modelId="{EFAEB4C2-CF4C-4272-97B6-796D6691B267}" type="pres">
      <dgm:prSet presAssocID="{EC5FD7FD-04B4-4701-A1D4-1E3A9B5108EA}" presName="rootConnector" presStyleLbl="node2" presStyleIdx="1" presStyleCnt="3"/>
      <dgm:spPr/>
    </dgm:pt>
    <dgm:pt modelId="{81279ABE-423E-42FC-8202-28421E8AD6AC}" type="pres">
      <dgm:prSet presAssocID="{EC5FD7FD-04B4-4701-A1D4-1E3A9B5108EA}" presName="hierChild4" presStyleCnt="0"/>
      <dgm:spPr/>
    </dgm:pt>
    <dgm:pt modelId="{82C54FDE-FD18-4E57-80DD-FEDFF6BF84F5}" type="pres">
      <dgm:prSet presAssocID="{EC5FD7FD-04B4-4701-A1D4-1E3A9B5108EA}" presName="hierChild5" presStyleCnt="0"/>
      <dgm:spPr/>
    </dgm:pt>
    <dgm:pt modelId="{FBEAD937-6F75-4D47-BA24-F6717179F268}" type="pres">
      <dgm:prSet presAssocID="{1819B3C3-7B41-4DC4-87A5-9CD37CF2E980}" presName="Name35" presStyleLbl="parChTrans1D2" presStyleIdx="2" presStyleCnt="3"/>
      <dgm:spPr/>
    </dgm:pt>
    <dgm:pt modelId="{5DE97CDA-4637-4B4F-ABA5-CC04DF023BD0}" type="pres">
      <dgm:prSet presAssocID="{15A0D1D6-2105-4873-B319-9C85D5E3DBC2}" presName="hierRoot2" presStyleCnt="0">
        <dgm:presLayoutVars>
          <dgm:hierBranch/>
        </dgm:presLayoutVars>
      </dgm:prSet>
      <dgm:spPr/>
    </dgm:pt>
    <dgm:pt modelId="{C156E1FB-24D2-4A79-9D4C-1E57E14B5B54}" type="pres">
      <dgm:prSet presAssocID="{15A0D1D6-2105-4873-B319-9C85D5E3DBC2}" presName="rootComposite" presStyleCnt="0"/>
      <dgm:spPr/>
    </dgm:pt>
    <dgm:pt modelId="{013B17A8-D57A-4B11-9688-ABEAF8E6F3DA}" type="pres">
      <dgm:prSet presAssocID="{15A0D1D6-2105-4873-B319-9C85D5E3DBC2}" presName="rootText" presStyleLbl="node2" presStyleIdx="2" presStyleCnt="3">
        <dgm:presLayoutVars>
          <dgm:chPref val="3"/>
        </dgm:presLayoutVars>
      </dgm:prSet>
      <dgm:spPr/>
    </dgm:pt>
    <dgm:pt modelId="{92620F6D-FF35-458A-AC1A-1669F784437A}" type="pres">
      <dgm:prSet presAssocID="{15A0D1D6-2105-4873-B319-9C85D5E3DBC2}" presName="rootConnector" presStyleLbl="node2" presStyleIdx="2" presStyleCnt="3"/>
      <dgm:spPr/>
    </dgm:pt>
    <dgm:pt modelId="{CA425866-B745-4611-B7D5-C3238C6F2971}" type="pres">
      <dgm:prSet presAssocID="{15A0D1D6-2105-4873-B319-9C85D5E3DBC2}" presName="hierChild4" presStyleCnt="0"/>
      <dgm:spPr/>
    </dgm:pt>
    <dgm:pt modelId="{763BEDE7-1400-44AB-A699-457336A0AF30}" type="pres">
      <dgm:prSet presAssocID="{15A0D1D6-2105-4873-B319-9C85D5E3DBC2}" presName="hierChild5" presStyleCnt="0"/>
      <dgm:spPr/>
    </dgm:pt>
    <dgm:pt modelId="{82E928A5-2B60-4183-B271-C10211EF00B7}" type="pres">
      <dgm:prSet presAssocID="{4FE8F3B7-FDC3-498F-87B6-0063B27F9DCB}" presName="hierChild3" presStyleCnt="0"/>
      <dgm:spPr/>
    </dgm:pt>
  </dgm:ptLst>
  <dgm:cxnLst>
    <dgm:cxn modelId="{B9A9E534-B2BE-4DF0-BA17-C2500EAC235F}" type="presOf" srcId="{4FE8F3B7-FDC3-498F-87B6-0063B27F9DCB}" destId="{24032F5D-C9BA-4BD1-9DF3-460487B6DF64}" srcOrd="0" destOrd="0" presId="urn:microsoft.com/office/officeart/2005/8/layout/orgChart1"/>
    <dgm:cxn modelId="{5EF91875-1638-4121-9956-1397190917DC}" srcId="{8EF8DFF3-8748-4E65-BAED-4A9300FA28B8}" destId="{4FE8F3B7-FDC3-498F-87B6-0063B27F9DCB}" srcOrd="0" destOrd="0" parTransId="{5B1057A5-D7CF-47DB-BDB8-497F2FAEB4FF}" sibTransId="{368C8161-4A1E-4170-B1E7-91EB41B9485B}"/>
    <dgm:cxn modelId="{6396F9B1-6FBB-4F5E-B43C-74F7D0B450AC}" type="presOf" srcId="{15A0D1D6-2105-4873-B319-9C85D5E3DBC2}" destId="{92620F6D-FF35-458A-AC1A-1669F784437A}" srcOrd="1" destOrd="0" presId="urn:microsoft.com/office/officeart/2005/8/layout/orgChart1"/>
    <dgm:cxn modelId="{AC25B05B-95DE-486B-849F-13993A6F361B}" type="presOf" srcId="{8EF8DFF3-8748-4E65-BAED-4A9300FA28B8}" destId="{79F3CC12-DFC6-4510-9458-079D5810DDF2}" srcOrd="0" destOrd="0" presId="urn:microsoft.com/office/officeart/2005/8/layout/orgChart1"/>
    <dgm:cxn modelId="{F5B55322-5F60-4F30-B039-2DA87C63EC4A}" type="presOf" srcId="{EC5FD7FD-04B4-4701-A1D4-1E3A9B5108EA}" destId="{FA4E5E7A-D420-4BE7-80DA-399328BBE8BF}" srcOrd="0" destOrd="0" presId="urn:microsoft.com/office/officeart/2005/8/layout/orgChart1"/>
    <dgm:cxn modelId="{C7DF24EF-A9AA-49A4-80F3-C2A6EA80A65E}" type="presOf" srcId="{72520C2C-DC93-4BD6-84B0-33B678522CBF}" destId="{66A813C3-7D87-4AC2-87D4-4AD1CB09050E}" srcOrd="0" destOrd="0" presId="urn:microsoft.com/office/officeart/2005/8/layout/orgChart1"/>
    <dgm:cxn modelId="{0CE6988D-2930-4900-8B8E-71F43FBAD31B}" type="presOf" srcId="{3495D369-F5A2-488A-978C-C1EEE45B265A}" destId="{FA9C0A0D-42B9-4106-BAA1-79E50359F852}" srcOrd="0" destOrd="0" presId="urn:microsoft.com/office/officeart/2005/8/layout/orgChart1"/>
    <dgm:cxn modelId="{9AA281ED-7596-4870-8342-DE20F992F8BE}" srcId="{4FE8F3B7-FDC3-498F-87B6-0063B27F9DCB}" destId="{EC5FD7FD-04B4-4701-A1D4-1E3A9B5108EA}" srcOrd="1" destOrd="0" parTransId="{3495D369-F5A2-488A-978C-C1EEE45B265A}" sibTransId="{EDBD0573-8C2E-401B-9572-DD0D1D9A6C45}"/>
    <dgm:cxn modelId="{46614DBC-0F42-4FFA-9601-19E19E70B45D}" srcId="{4FE8F3B7-FDC3-498F-87B6-0063B27F9DCB}" destId="{72520C2C-DC93-4BD6-84B0-33B678522CBF}" srcOrd="0" destOrd="0" parTransId="{AABB7DCB-6CE6-4ABC-A703-EEE7E9954316}" sibTransId="{37D8071C-5394-4091-A979-C12A823627FA}"/>
    <dgm:cxn modelId="{B850AC60-21E9-49D3-9223-18421CED02D4}" type="presOf" srcId="{1819B3C3-7B41-4DC4-87A5-9CD37CF2E980}" destId="{FBEAD937-6F75-4D47-BA24-F6717179F268}" srcOrd="0" destOrd="0" presId="urn:microsoft.com/office/officeart/2005/8/layout/orgChart1"/>
    <dgm:cxn modelId="{19E38FBB-CA45-4114-8268-833925DD15E6}" type="presOf" srcId="{EC5FD7FD-04B4-4701-A1D4-1E3A9B5108EA}" destId="{EFAEB4C2-CF4C-4272-97B6-796D6691B267}" srcOrd="1" destOrd="0" presId="urn:microsoft.com/office/officeart/2005/8/layout/orgChart1"/>
    <dgm:cxn modelId="{FDFB509A-53A7-4912-BC6B-E6303757D598}" srcId="{4FE8F3B7-FDC3-498F-87B6-0063B27F9DCB}" destId="{15A0D1D6-2105-4873-B319-9C85D5E3DBC2}" srcOrd="2" destOrd="0" parTransId="{1819B3C3-7B41-4DC4-87A5-9CD37CF2E980}" sibTransId="{A0F621FE-BAE4-4702-84E6-24B2E021B35B}"/>
    <dgm:cxn modelId="{68415214-F3C8-4FBA-8FF8-6F128541377C}" type="presOf" srcId="{AABB7DCB-6CE6-4ABC-A703-EEE7E9954316}" destId="{B1F6A707-FA45-4D28-BB15-B1B54AE9F061}" srcOrd="0" destOrd="0" presId="urn:microsoft.com/office/officeart/2005/8/layout/orgChart1"/>
    <dgm:cxn modelId="{BA16E344-37D5-4145-88AD-84B06ECA12B6}" type="presOf" srcId="{15A0D1D6-2105-4873-B319-9C85D5E3DBC2}" destId="{013B17A8-D57A-4B11-9688-ABEAF8E6F3DA}" srcOrd="0" destOrd="0" presId="urn:microsoft.com/office/officeart/2005/8/layout/orgChart1"/>
    <dgm:cxn modelId="{D830CC06-7B73-446E-9D76-AF39445A8DFD}" type="presOf" srcId="{4FE8F3B7-FDC3-498F-87B6-0063B27F9DCB}" destId="{81E391C1-4E7A-4CE2-B626-C2E04AB64FF9}" srcOrd="1" destOrd="0" presId="urn:microsoft.com/office/officeart/2005/8/layout/orgChart1"/>
    <dgm:cxn modelId="{8A19B840-B9F8-4042-8C7D-E566A3AA5081}" type="presOf" srcId="{72520C2C-DC93-4BD6-84B0-33B678522CBF}" destId="{992F31EA-A637-4BCA-A322-FEFFF27D5CFC}" srcOrd="1" destOrd="0" presId="urn:microsoft.com/office/officeart/2005/8/layout/orgChart1"/>
    <dgm:cxn modelId="{3E34608A-2C7C-4066-A8CC-2A8902A915B6}" type="presParOf" srcId="{79F3CC12-DFC6-4510-9458-079D5810DDF2}" destId="{E1F64066-5EBF-462F-ABA7-E9465FCA5DD1}" srcOrd="0" destOrd="0" presId="urn:microsoft.com/office/officeart/2005/8/layout/orgChart1"/>
    <dgm:cxn modelId="{90F0D409-32B6-4F71-BA5C-0CD45A1824F7}" type="presParOf" srcId="{E1F64066-5EBF-462F-ABA7-E9465FCA5DD1}" destId="{D687E6B0-ADD7-4266-9302-B4E86D35FD7B}" srcOrd="0" destOrd="0" presId="urn:microsoft.com/office/officeart/2005/8/layout/orgChart1"/>
    <dgm:cxn modelId="{3D525328-3608-4E03-905E-CB970D67522C}" type="presParOf" srcId="{D687E6B0-ADD7-4266-9302-B4E86D35FD7B}" destId="{24032F5D-C9BA-4BD1-9DF3-460487B6DF64}" srcOrd="0" destOrd="0" presId="urn:microsoft.com/office/officeart/2005/8/layout/orgChart1"/>
    <dgm:cxn modelId="{46EC4D72-A421-4592-A8FF-DA216B2A9E92}" type="presParOf" srcId="{D687E6B0-ADD7-4266-9302-B4E86D35FD7B}" destId="{81E391C1-4E7A-4CE2-B626-C2E04AB64FF9}" srcOrd="1" destOrd="0" presId="urn:microsoft.com/office/officeart/2005/8/layout/orgChart1"/>
    <dgm:cxn modelId="{4C2F6737-1569-4AEC-B456-D60A2966AEC9}" type="presParOf" srcId="{E1F64066-5EBF-462F-ABA7-E9465FCA5DD1}" destId="{8FAC5E00-76D3-49CB-A5E5-945AD152F2E1}" srcOrd="1" destOrd="0" presId="urn:microsoft.com/office/officeart/2005/8/layout/orgChart1"/>
    <dgm:cxn modelId="{DE92B071-F1E1-4971-91F5-5FB1D53C3874}" type="presParOf" srcId="{8FAC5E00-76D3-49CB-A5E5-945AD152F2E1}" destId="{B1F6A707-FA45-4D28-BB15-B1B54AE9F061}" srcOrd="0" destOrd="0" presId="urn:microsoft.com/office/officeart/2005/8/layout/orgChart1"/>
    <dgm:cxn modelId="{F68EDB4F-ADF2-47E0-A439-9C9C7956FD8E}" type="presParOf" srcId="{8FAC5E00-76D3-49CB-A5E5-945AD152F2E1}" destId="{3D4FE6B8-9FF4-490C-9630-1F160B7CD365}" srcOrd="1" destOrd="0" presId="urn:microsoft.com/office/officeart/2005/8/layout/orgChart1"/>
    <dgm:cxn modelId="{39E5E36C-C7CE-490E-99F8-EF9FCEA8A6B1}" type="presParOf" srcId="{3D4FE6B8-9FF4-490C-9630-1F160B7CD365}" destId="{0C6E342B-792F-47EC-A211-54F67F12BDD6}" srcOrd="0" destOrd="0" presId="urn:microsoft.com/office/officeart/2005/8/layout/orgChart1"/>
    <dgm:cxn modelId="{D88C7CAE-1438-4565-A507-0FD2B7ADD47A}" type="presParOf" srcId="{0C6E342B-792F-47EC-A211-54F67F12BDD6}" destId="{66A813C3-7D87-4AC2-87D4-4AD1CB09050E}" srcOrd="0" destOrd="0" presId="urn:microsoft.com/office/officeart/2005/8/layout/orgChart1"/>
    <dgm:cxn modelId="{E9D8F1DA-63E1-419E-BB27-B5628AE25763}" type="presParOf" srcId="{0C6E342B-792F-47EC-A211-54F67F12BDD6}" destId="{992F31EA-A637-4BCA-A322-FEFFF27D5CFC}" srcOrd="1" destOrd="0" presId="urn:microsoft.com/office/officeart/2005/8/layout/orgChart1"/>
    <dgm:cxn modelId="{F40C6164-8694-4F22-9B94-1C50B10EEF4F}" type="presParOf" srcId="{3D4FE6B8-9FF4-490C-9630-1F160B7CD365}" destId="{D4AE5928-EBBF-4B50-AC77-B4AFA5AF8A35}" srcOrd="1" destOrd="0" presId="urn:microsoft.com/office/officeart/2005/8/layout/orgChart1"/>
    <dgm:cxn modelId="{A1602460-1501-480B-ACD0-AB45097F3A97}" type="presParOf" srcId="{3D4FE6B8-9FF4-490C-9630-1F160B7CD365}" destId="{94BE729F-DEFD-413F-B3C4-BDE7C4D219D4}" srcOrd="2" destOrd="0" presId="urn:microsoft.com/office/officeart/2005/8/layout/orgChart1"/>
    <dgm:cxn modelId="{217EBEAA-E44B-487F-B75B-6D84EECC86D0}" type="presParOf" srcId="{8FAC5E00-76D3-49CB-A5E5-945AD152F2E1}" destId="{FA9C0A0D-42B9-4106-BAA1-79E50359F852}" srcOrd="2" destOrd="0" presId="urn:microsoft.com/office/officeart/2005/8/layout/orgChart1"/>
    <dgm:cxn modelId="{637A201A-3C34-4700-A27F-4CE8320AA978}" type="presParOf" srcId="{8FAC5E00-76D3-49CB-A5E5-945AD152F2E1}" destId="{80F927FF-2F0B-4018-8A64-B12479D66599}" srcOrd="3" destOrd="0" presId="urn:microsoft.com/office/officeart/2005/8/layout/orgChart1"/>
    <dgm:cxn modelId="{DBCAEA25-FA71-453E-96C4-906A33BE050B}" type="presParOf" srcId="{80F927FF-2F0B-4018-8A64-B12479D66599}" destId="{9FB9A46D-DECC-4835-9213-72FF0C2BD3B5}" srcOrd="0" destOrd="0" presId="urn:microsoft.com/office/officeart/2005/8/layout/orgChart1"/>
    <dgm:cxn modelId="{83B61634-7F7D-4BA8-9CEA-2028F148F812}" type="presParOf" srcId="{9FB9A46D-DECC-4835-9213-72FF0C2BD3B5}" destId="{FA4E5E7A-D420-4BE7-80DA-399328BBE8BF}" srcOrd="0" destOrd="0" presId="urn:microsoft.com/office/officeart/2005/8/layout/orgChart1"/>
    <dgm:cxn modelId="{D5700CB7-E766-42ED-9617-11F60AA1BA17}" type="presParOf" srcId="{9FB9A46D-DECC-4835-9213-72FF0C2BD3B5}" destId="{EFAEB4C2-CF4C-4272-97B6-796D6691B267}" srcOrd="1" destOrd="0" presId="urn:microsoft.com/office/officeart/2005/8/layout/orgChart1"/>
    <dgm:cxn modelId="{98402266-A87D-48A2-B4B5-3ADB5FA8C011}" type="presParOf" srcId="{80F927FF-2F0B-4018-8A64-B12479D66599}" destId="{81279ABE-423E-42FC-8202-28421E8AD6AC}" srcOrd="1" destOrd="0" presId="urn:microsoft.com/office/officeart/2005/8/layout/orgChart1"/>
    <dgm:cxn modelId="{6B3E5720-40FA-4FDF-B10B-E5F9FE3AC115}" type="presParOf" srcId="{80F927FF-2F0B-4018-8A64-B12479D66599}" destId="{82C54FDE-FD18-4E57-80DD-FEDFF6BF84F5}" srcOrd="2" destOrd="0" presId="urn:microsoft.com/office/officeart/2005/8/layout/orgChart1"/>
    <dgm:cxn modelId="{C1D15C18-0A8F-4936-B223-D53B552F8B35}" type="presParOf" srcId="{8FAC5E00-76D3-49CB-A5E5-945AD152F2E1}" destId="{FBEAD937-6F75-4D47-BA24-F6717179F268}" srcOrd="4" destOrd="0" presId="urn:microsoft.com/office/officeart/2005/8/layout/orgChart1"/>
    <dgm:cxn modelId="{D2791B9F-71A8-4CD1-BDED-9BB0EA980283}" type="presParOf" srcId="{8FAC5E00-76D3-49CB-A5E5-945AD152F2E1}" destId="{5DE97CDA-4637-4B4F-ABA5-CC04DF023BD0}" srcOrd="5" destOrd="0" presId="urn:microsoft.com/office/officeart/2005/8/layout/orgChart1"/>
    <dgm:cxn modelId="{316CE67B-D9FD-42BE-A1BC-BE3F11019904}" type="presParOf" srcId="{5DE97CDA-4637-4B4F-ABA5-CC04DF023BD0}" destId="{C156E1FB-24D2-4A79-9D4C-1E57E14B5B54}" srcOrd="0" destOrd="0" presId="urn:microsoft.com/office/officeart/2005/8/layout/orgChart1"/>
    <dgm:cxn modelId="{3945232C-F469-43F9-A538-D0BA38AD5F59}" type="presParOf" srcId="{C156E1FB-24D2-4A79-9D4C-1E57E14B5B54}" destId="{013B17A8-D57A-4B11-9688-ABEAF8E6F3DA}" srcOrd="0" destOrd="0" presId="urn:microsoft.com/office/officeart/2005/8/layout/orgChart1"/>
    <dgm:cxn modelId="{E997DAAF-9976-4DA9-88BF-AA2D0A82A065}" type="presParOf" srcId="{C156E1FB-24D2-4A79-9D4C-1E57E14B5B54}" destId="{92620F6D-FF35-458A-AC1A-1669F784437A}" srcOrd="1" destOrd="0" presId="urn:microsoft.com/office/officeart/2005/8/layout/orgChart1"/>
    <dgm:cxn modelId="{BA3590E8-8353-4C63-94A7-CE6DBEF78070}" type="presParOf" srcId="{5DE97CDA-4637-4B4F-ABA5-CC04DF023BD0}" destId="{CA425866-B745-4611-B7D5-C3238C6F2971}" srcOrd="1" destOrd="0" presId="urn:microsoft.com/office/officeart/2005/8/layout/orgChart1"/>
    <dgm:cxn modelId="{78152FC0-0637-474C-8177-8AA1C4B90ED5}" type="presParOf" srcId="{5DE97CDA-4637-4B4F-ABA5-CC04DF023BD0}" destId="{763BEDE7-1400-44AB-A699-457336A0AF30}" srcOrd="2" destOrd="0" presId="urn:microsoft.com/office/officeart/2005/8/layout/orgChart1"/>
    <dgm:cxn modelId="{39B66EAA-3006-4AF2-B8A7-DE7B7C76387D}" type="presParOf" srcId="{E1F64066-5EBF-462F-ABA7-E9465FCA5DD1}" destId="{82E928A5-2B60-4183-B271-C10211EF00B7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DEF271-C60B-470F-8B53-26C6A2BDCF7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</dgm:pt>
    <dgm:pt modelId="{09E7371A-83D2-4301-AD49-BF02AB0E95A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rPr>
            <a:t>Регулятив</a:t>
          </a: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rPr>
            <a:t>ные</a:t>
          </a: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действия</a:t>
          </a:r>
        </a:p>
      </dgm:t>
    </dgm:pt>
    <dgm:pt modelId="{0C6C5936-5197-40F5-A773-02DB1FB3CDE7}" type="parTrans" cxnId="{48EDC6F4-8BF2-47C1-8E94-707ABEC4E180}">
      <dgm:prSet/>
      <dgm:spPr/>
      <dgm:t>
        <a:bodyPr/>
        <a:lstStyle/>
        <a:p>
          <a:endParaRPr lang="ru-RU"/>
        </a:p>
      </dgm:t>
    </dgm:pt>
    <dgm:pt modelId="{CBDC995F-F17A-4729-A916-1C92D376E6B1}" type="sibTrans" cxnId="{48EDC6F4-8BF2-47C1-8E94-707ABEC4E180}">
      <dgm:prSet/>
      <dgm:spPr/>
      <dgm:t>
        <a:bodyPr/>
        <a:lstStyle/>
        <a:p>
          <a:endParaRPr lang="ru-RU"/>
        </a:p>
      </dgm:t>
    </dgm:pt>
    <dgm:pt modelId="{989B0EA0-C3DD-4C8B-85CE-140D4E2DEFF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rPr>
            <a:t>Целепола</a:t>
          </a: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rPr>
            <a:t>гание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8B10BAA9-C858-4D43-8F45-B37FE3BBADCC}" type="parTrans" cxnId="{BB45BA40-90D4-404D-B321-EE00BBC01C6B}">
      <dgm:prSet/>
      <dgm:spPr/>
      <dgm:t>
        <a:bodyPr/>
        <a:lstStyle/>
        <a:p>
          <a:endParaRPr lang="ru-RU"/>
        </a:p>
      </dgm:t>
    </dgm:pt>
    <dgm:pt modelId="{DDDF68DB-339E-4829-8FD1-CF4E27ADA2AF}" type="sibTrans" cxnId="{BB45BA40-90D4-404D-B321-EE00BBC01C6B}">
      <dgm:prSet/>
      <dgm:spPr/>
      <dgm:t>
        <a:bodyPr/>
        <a:lstStyle/>
        <a:p>
          <a:endParaRPr lang="ru-RU"/>
        </a:p>
      </dgm:t>
    </dgm:pt>
    <dgm:pt modelId="{92EC0975-FCC0-46AB-A0B0-68685721782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rPr>
            <a:t>Планиро</a:t>
          </a: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rPr>
            <a:t>вание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27C886C2-A591-4045-AB55-46A2C7500204}" type="parTrans" cxnId="{357988FB-945D-47C6-8F19-C9DE1289D708}">
      <dgm:prSet/>
      <dgm:spPr/>
      <dgm:t>
        <a:bodyPr/>
        <a:lstStyle/>
        <a:p>
          <a:endParaRPr lang="ru-RU"/>
        </a:p>
      </dgm:t>
    </dgm:pt>
    <dgm:pt modelId="{DE3F6CE0-A1F7-4FD9-9C4E-E034794830D9}" type="sibTrans" cxnId="{357988FB-945D-47C6-8F19-C9DE1289D708}">
      <dgm:prSet/>
      <dgm:spPr/>
      <dgm:t>
        <a:bodyPr/>
        <a:lstStyle/>
        <a:p>
          <a:endParaRPr lang="ru-RU"/>
        </a:p>
      </dgm:t>
    </dgm:pt>
    <dgm:pt modelId="{3D4BCEFE-55A7-4F9B-8DC0-6B74A47315C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rPr>
            <a:t>Прогно</a:t>
          </a: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rPr>
            <a:t>зирование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4446EAC0-4B79-4EB9-8345-91EEB8C93DBB}" type="parTrans" cxnId="{13811CE7-3346-480E-BD2A-DAFE2EC675F7}">
      <dgm:prSet/>
      <dgm:spPr/>
      <dgm:t>
        <a:bodyPr/>
        <a:lstStyle/>
        <a:p>
          <a:endParaRPr lang="ru-RU"/>
        </a:p>
      </dgm:t>
    </dgm:pt>
    <dgm:pt modelId="{C887E629-347F-4F2A-9B0C-0FE450F9392E}" type="sibTrans" cxnId="{13811CE7-3346-480E-BD2A-DAFE2EC675F7}">
      <dgm:prSet/>
      <dgm:spPr/>
      <dgm:t>
        <a:bodyPr/>
        <a:lstStyle/>
        <a:p>
          <a:endParaRPr lang="ru-RU"/>
        </a:p>
      </dgm:t>
    </dgm:pt>
    <dgm:pt modelId="{7868C7D0-87D1-487D-B768-93281A22E79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Контроль</a:t>
          </a:r>
        </a:p>
      </dgm:t>
    </dgm:pt>
    <dgm:pt modelId="{1B673BC3-CBE1-4C79-8A44-B07395351555}" type="parTrans" cxnId="{A4F267E4-D448-475C-A0C4-BFBBD21D35FE}">
      <dgm:prSet/>
      <dgm:spPr/>
      <dgm:t>
        <a:bodyPr/>
        <a:lstStyle/>
        <a:p>
          <a:endParaRPr lang="ru-RU"/>
        </a:p>
      </dgm:t>
    </dgm:pt>
    <dgm:pt modelId="{FE0CBC9A-3F5D-4B45-89A6-EE9DE51D0F27}" type="sibTrans" cxnId="{A4F267E4-D448-475C-A0C4-BFBBD21D35FE}">
      <dgm:prSet/>
      <dgm:spPr/>
      <dgm:t>
        <a:bodyPr/>
        <a:lstStyle/>
        <a:p>
          <a:endParaRPr lang="ru-RU"/>
        </a:p>
      </dgm:t>
    </dgm:pt>
    <dgm:pt modelId="{ED779D88-6C6C-4D0B-B571-37AD860E904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Волевая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само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rPr>
            <a:t>регу</a:t>
          </a: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</a:rPr>
            <a:t>ляция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F84DC464-70F3-42E9-A6C8-ECE815E8595C}" type="parTrans" cxnId="{5E78B47C-F68C-4E93-9CF0-2500D8EEF766}">
      <dgm:prSet/>
      <dgm:spPr/>
      <dgm:t>
        <a:bodyPr/>
        <a:lstStyle/>
        <a:p>
          <a:endParaRPr lang="ru-RU"/>
        </a:p>
      </dgm:t>
    </dgm:pt>
    <dgm:pt modelId="{947C9B53-062F-4565-A16F-0E2436BCE6C9}" type="sibTrans" cxnId="{5E78B47C-F68C-4E93-9CF0-2500D8EEF766}">
      <dgm:prSet/>
      <dgm:spPr/>
      <dgm:t>
        <a:bodyPr/>
        <a:lstStyle/>
        <a:p>
          <a:endParaRPr lang="ru-RU"/>
        </a:p>
      </dgm:t>
    </dgm:pt>
    <dgm:pt modelId="{4826C513-54B8-4B86-BCF9-52A6F8A0678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Коррекция</a:t>
          </a:r>
        </a:p>
      </dgm:t>
    </dgm:pt>
    <dgm:pt modelId="{0A1C4D60-7429-4FF3-9650-5F8A5B8B9C4E}" type="parTrans" cxnId="{EB836AC3-C2D9-435B-BD0E-E44CB83B36B7}">
      <dgm:prSet/>
      <dgm:spPr/>
      <dgm:t>
        <a:bodyPr/>
        <a:lstStyle/>
        <a:p>
          <a:endParaRPr lang="ru-RU"/>
        </a:p>
      </dgm:t>
    </dgm:pt>
    <dgm:pt modelId="{001F6F4F-50DF-4110-9960-49ABE9E49E53}" type="sibTrans" cxnId="{EB836AC3-C2D9-435B-BD0E-E44CB83B36B7}">
      <dgm:prSet/>
      <dgm:spPr/>
      <dgm:t>
        <a:bodyPr/>
        <a:lstStyle/>
        <a:p>
          <a:endParaRPr lang="ru-RU"/>
        </a:p>
      </dgm:t>
    </dgm:pt>
    <dgm:pt modelId="{CAB80963-5709-467B-A8C7-81F5BE8EA37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rPr>
            <a:t>Оценка</a:t>
          </a:r>
        </a:p>
      </dgm:t>
    </dgm:pt>
    <dgm:pt modelId="{E9D25981-1828-4C89-AB2D-6A048C3D0F0E}" type="parTrans" cxnId="{4111CB6D-33FE-43C2-83C1-71CCA0582FBD}">
      <dgm:prSet/>
      <dgm:spPr/>
      <dgm:t>
        <a:bodyPr/>
        <a:lstStyle/>
        <a:p>
          <a:endParaRPr lang="ru-RU"/>
        </a:p>
      </dgm:t>
    </dgm:pt>
    <dgm:pt modelId="{C1B27AD7-9D6F-4757-B8AE-833389E250B2}" type="sibTrans" cxnId="{4111CB6D-33FE-43C2-83C1-71CCA0582FBD}">
      <dgm:prSet/>
      <dgm:spPr/>
      <dgm:t>
        <a:bodyPr/>
        <a:lstStyle/>
        <a:p>
          <a:endParaRPr lang="ru-RU"/>
        </a:p>
      </dgm:t>
    </dgm:pt>
    <dgm:pt modelId="{4C18F5B0-3B24-4288-8ECF-19C0B9A0D8BD}" type="pres">
      <dgm:prSet presAssocID="{DFDEF271-C60B-470F-8B53-26C6A2BDCF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F1F9E3-01DE-45F1-8729-81F4C62518F6}" type="pres">
      <dgm:prSet presAssocID="{09E7371A-83D2-4301-AD49-BF02AB0E95AF}" presName="hierRoot1" presStyleCnt="0"/>
      <dgm:spPr/>
    </dgm:pt>
    <dgm:pt modelId="{8DC41FA1-CF42-4094-A879-591F5077B609}" type="pres">
      <dgm:prSet presAssocID="{09E7371A-83D2-4301-AD49-BF02AB0E95AF}" presName="composite" presStyleCnt="0"/>
      <dgm:spPr/>
    </dgm:pt>
    <dgm:pt modelId="{51E37645-14E8-47C4-9379-DF6368A40D79}" type="pres">
      <dgm:prSet presAssocID="{09E7371A-83D2-4301-AD49-BF02AB0E95AF}" presName="background" presStyleLbl="node0" presStyleIdx="0" presStyleCnt="1"/>
      <dgm:spPr/>
    </dgm:pt>
    <dgm:pt modelId="{FFEF54C3-BB83-4C1C-AA3A-3C57573CDF85}" type="pres">
      <dgm:prSet presAssocID="{09E7371A-83D2-4301-AD49-BF02AB0E95AF}" presName="text" presStyleLbl="fgAcc0" presStyleIdx="0" presStyleCnt="1">
        <dgm:presLayoutVars>
          <dgm:chPref val="3"/>
        </dgm:presLayoutVars>
      </dgm:prSet>
      <dgm:spPr/>
    </dgm:pt>
    <dgm:pt modelId="{5714DB7A-762B-4E05-A047-0EB076F804B3}" type="pres">
      <dgm:prSet presAssocID="{09E7371A-83D2-4301-AD49-BF02AB0E95AF}" presName="hierChild2" presStyleCnt="0"/>
      <dgm:spPr/>
    </dgm:pt>
    <dgm:pt modelId="{2C385109-B601-429A-A24E-DEE0C4D80B78}" type="pres">
      <dgm:prSet presAssocID="{8B10BAA9-C858-4D43-8F45-B37FE3BBADCC}" presName="Name10" presStyleLbl="parChTrans1D2" presStyleIdx="0" presStyleCnt="6"/>
      <dgm:spPr/>
    </dgm:pt>
    <dgm:pt modelId="{44C437F7-AAC7-4B8C-A64C-93F4FBD831A2}" type="pres">
      <dgm:prSet presAssocID="{989B0EA0-C3DD-4C8B-85CE-140D4E2DEFF5}" presName="hierRoot2" presStyleCnt="0"/>
      <dgm:spPr/>
    </dgm:pt>
    <dgm:pt modelId="{9288C260-688E-4E61-9AF3-A362997DD873}" type="pres">
      <dgm:prSet presAssocID="{989B0EA0-C3DD-4C8B-85CE-140D4E2DEFF5}" presName="composite2" presStyleCnt="0"/>
      <dgm:spPr/>
    </dgm:pt>
    <dgm:pt modelId="{C7322AF9-918F-42CF-967B-F2B2DE8C418D}" type="pres">
      <dgm:prSet presAssocID="{989B0EA0-C3DD-4C8B-85CE-140D4E2DEFF5}" presName="background2" presStyleLbl="node2" presStyleIdx="0" presStyleCnt="6"/>
      <dgm:spPr/>
    </dgm:pt>
    <dgm:pt modelId="{E8F961C3-5011-48EB-889B-E49E434129AE}" type="pres">
      <dgm:prSet presAssocID="{989B0EA0-C3DD-4C8B-85CE-140D4E2DEFF5}" presName="text2" presStyleLbl="fgAcc2" presStyleIdx="0" presStyleCnt="6">
        <dgm:presLayoutVars>
          <dgm:chPref val="3"/>
        </dgm:presLayoutVars>
      </dgm:prSet>
      <dgm:spPr/>
    </dgm:pt>
    <dgm:pt modelId="{711CF495-04F4-425F-B551-15D7C0AA064D}" type="pres">
      <dgm:prSet presAssocID="{989B0EA0-C3DD-4C8B-85CE-140D4E2DEFF5}" presName="hierChild3" presStyleCnt="0"/>
      <dgm:spPr/>
    </dgm:pt>
    <dgm:pt modelId="{6DB48ED3-913B-4074-9D0B-56137B8D2533}" type="pres">
      <dgm:prSet presAssocID="{27C886C2-A591-4045-AB55-46A2C7500204}" presName="Name10" presStyleLbl="parChTrans1D2" presStyleIdx="1" presStyleCnt="6"/>
      <dgm:spPr/>
    </dgm:pt>
    <dgm:pt modelId="{D19123AE-545B-4C72-AAEA-E26406B9B923}" type="pres">
      <dgm:prSet presAssocID="{92EC0975-FCC0-46AB-A0B0-686857217828}" presName="hierRoot2" presStyleCnt="0"/>
      <dgm:spPr/>
    </dgm:pt>
    <dgm:pt modelId="{2ADC729A-0E2D-499C-8AE5-700E0FD6D683}" type="pres">
      <dgm:prSet presAssocID="{92EC0975-FCC0-46AB-A0B0-686857217828}" presName="composite2" presStyleCnt="0"/>
      <dgm:spPr/>
    </dgm:pt>
    <dgm:pt modelId="{DBFF2D3A-217C-40C5-A869-830C72A0ACB3}" type="pres">
      <dgm:prSet presAssocID="{92EC0975-FCC0-46AB-A0B0-686857217828}" presName="background2" presStyleLbl="node2" presStyleIdx="1" presStyleCnt="6"/>
      <dgm:spPr/>
    </dgm:pt>
    <dgm:pt modelId="{EED9D433-3537-40DB-8278-D26D0BB083D6}" type="pres">
      <dgm:prSet presAssocID="{92EC0975-FCC0-46AB-A0B0-686857217828}" presName="text2" presStyleLbl="fgAcc2" presStyleIdx="1" presStyleCnt="6">
        <dgm:presLayoutVars>
          <dgm:chPref val="3"/>
        </dgm:presLayoutVars>
      </dgm:prSet>
      <dgm:spPr/>
    </dgm:pt>
    <dgm:pt modelId="{EA5F6644-1F70-424B-8EE4-61878108BBC4}" type="pres">
      <dgm:prSet presAssocID="{92EC0975-FCC0-46AB-A0B0-686857217828}" presName="hierChild3" presStyleCnt="0"/>
      <dgm:spPr/>
    </dgm:pt>
    <dgm:pt modelId="{55603208-9FAD-4807-944A-1BEB92727E22}" type="pres">
      <dgm:prSet presAssocID="{4446EAC0-4B79-4EB9-8345-91EEB8C93DBB}" presName="Name10" presStyleLbl="parChTrans1D2" presStyleIdx="2" presStyleCnt="6"/>
      <dgm:spPr/>
    </dgm:pt>
    <dgm:pt modelId="{C16F9872-D7B1-4D24-BBC6-E2AC82333209}" type="pres">
      <dgm:prSet presAssocID="{3D4BCEFE-55A7-4F9B-8DC0-6B74A47315C3}" presName="hierRoot2" presStyleCnt="0"/>
      <dgm:spPr/>
    </dgm:pt>
    <dgm:pt modelId="{4CF7D98C-4A41-417E-A87B-D9D77E6AB968}" type="pres">
      <dgm:prSet presAssocID="{3D4BCEFE-55A7-4F9B-8DC0-6B74A47315C3}" presName="composite2" presStyleCnt="0"/>
      <dgm:spPr/>
    </dgm:pt>
    <dgm:pt modelId="{EB71C010-9416-4694-8ED0-653E65303AA2}" type="pres">
      <dgm:prSet presAssocID="{3D4BCEFE-55A7-4F9B-8DC0-6B74A47315C3}" presName="background2" presStyleLbl="node2" presStyleIdx="2" presStyleCnt="6"/>
      <dgm:spPr/>
    </dgm:pt>
    <dgm:pt modelId="{6599A047-0F6F-40B1-B8DF-0E58ADB8A38D}" type="pres">
      <dgm:prSet presAssocID="{3D4BCEFE-55A7-4F9B-8DC0-6B74A47315C3}" presName="text2" presStyleLbl="fgAcc2" presStyleIdx="2" presStyleCnt="6">
        <dgm:presLayoutVars>
          <dgm:chPref val="3"/>
        </dgm:presLayoutVars>
      </dgm:prSet>
      <dgm:spPr/>
    </dgm:pt>
    <dgm:pt modelId="{E8B63DB1-3308-4EE0-82EF-67FF2663A668}" type="pres">
      <dgm:prSet presAssocID="{3D4BCEFE-55A7-4F9B-8DC0-6B74A47315C3}" presName="hierChild3" presStyleCnt="0"/>
      <dgm:spPr/>
    </dgm:pt>
    <dgm:pt modelId="{29E227A8-B73F-420D-A093-0789B583F13D}" type="pres">
      <dgm:prSet presAssocID="{1B673BC3-CBE1-4C79-8A44-B07395351555}" presName="Name10" presStyleLbl="parChTrans1D2" presStyleIdx="3" presStyleCnt="6"/>
      <dgm:spPr/>
    </dgm:pt>
    <dgm:pt modelId="{38E5073D-04DE-43D3-82A7-01A8A3B45B24}" type="pres">
      <dgm:prSet presAssocID="{7868C7D0-87D1-487D-B768-93281A22E792}" presName="hierRoot2" presStyleCnt="0"/>
      <dgm:spPr/>
    </dgm:pt>
    <dgm:pt modelId="{1A988479-1A21-45AE-8D62-992DC24ABC18}" type="pres">
      <dgm:prSet presAssocID="{7868C7D0-87D1-487D-B768-93281A22E792}" presName="composite2" presStyleCnt="0"/>
      <dgm:spPr/>
    </dgm:pt>
    <dgm:pt modelId="{5B1F8641-25EA-4598-AA7E-8E4BDEAEFF8C}" type="pres">
      <dgm:prSet presAssocID="{7868C7D0-87D1-487D-B768-93281A22E792}" presName="background2" presStyleLbl="node2" presStyleIdx="3" presStyleCnt="6"/>
      <dgm:spPr/>
    </dgm:pt>
    <dgm:pt modelId="{33C09363-754B-425C-AC3F-E41ED25EB2BC}" type="pres">
      <dgm:prSet presAssocID="{7868C7D0-87D1-487D-B768-93281A22E792}" presName="text2" presStyleLbl="fgAcc2" presStyleIdx="3" presStyleCnt="6" custLinFactNeighborX="247" custLinFactNeighborY="2229">
        <dgm:presLayoutVars>
          <dgm:chPref val="3"/>
        </dgm:presLayoutVars>
      </dgm:prSet>
      <dgm:spPr/>
    </dgm:pt>
    <dgm:pt modelId="{684CEC75-0A7D-4D83-91B0-7C0CCB0F6B92}" type="pres">
      <dgm:prSet presAssocID="{7868C7D0-87D1-487D-B768-93281A22E792}" presName="hierChild3" presStyleCnt="0"/>
      <dgm:spPr/>
    </dgm:pt>
    <dgm:pt modelId="{C62B5582-2966-49F7-8EF2-A1FE59174229}" type="pres">
      <dgm:prSet presAssocID="{F84DC464-70F3-42E9-A6C8-ECE815E8595C}" presName="Name17" presStyleLbl="parChTrans1D3" presStyleIdx="0" presStyleCnt="1"/>
      <dgm:spPr/>
    </dgm:pt>
    <dgm:pt modelId="{E5EFF03D-039E-4EC3-99C2-0578DDFE9E71}" type="pres">
      <dgm:prSet presAssocID="{ED779D88-6C6C-4D0B-B571-37AD860E904A}" presName="hierRoot3" presStyleCnt="0"/>
      <dgm:spPr/>
    </dgm:pt>
    <dgm:pt modelId="{495C5E44-2FE2-4D67-9A8C-311937491B79}" type="pres">
      <dgm:prSet presAssocID="{ED779D88-6C6C-4D0B-B571-37AD860E904A}" presName="composite3" presStyleCnt="0"/>
      <dgm:spPr/>
    </dgm:pt>
    <dgm:pt modelId="{A98B6E26-8193-44DA-B85D-367ABFCCAE28}" type="pres">
      <dgm:prSet presAssocID="{ED779D88-6C6C-4D0B-B571-37AD860E904A}" presName="background3" presStyleLbl="node3" presStyleIdx="0" presStyleCnt="1"/>
      <dgm:spPr/>
    </dgm:pt>
    <dgm:pt modelId="{9BCE0BE5-B466-4B71-9E9A-3E142838D465}" type="pres">
      <dgm:prSet presAssocID="{ED779D88-6C6C-4D0B-B571-37AD860E904A}" presName="text3" presStyleLbl="fgAcc3" presStyleIdx="0" presStyleCnt="1" custScaleY="181086">
        <dgm:presLayoutVars>
          <dgm:chPref val="3"/>
        </dgm:presLayoutVars>
      </dgm:prSet>
      <dgm:spPr/>
    </dgm:pt>
    <dgm:pt modelId="{C985E494-69B7-4062-B54D-5E200A7FBC70}" type="pres">
      <dgm:prSet presAssocID="{ED779D88-6C6C-4D0B-B571-37AD860E904A}" presName="hierChild4" presStyleCnt="0"/>
      <dgm:spPr/>
    </dgm:pt>
    <dgm:pt modelId="{0FD260F8-9498-478B-95FF-F2CB31780B08}" type="pres">
      <dgm:prSet presAssocID="{0A1C4D60-7429-4FF3-9650-5F8A5B8B9C4E}" presName="Name10" presStyleLbl="parChTrans1D2" presStyleIdx="4" presStyleCnt="6"/>
      <dgm:spPr/>
    </dgm:pt>
    <dgm:pt modelId="{EA92942B-A7EB-45C3-A398-091C09389F32}" type="pres">
      <dgm:prSet presAssocID="{4826C513-54B8-4B86-BCF9-52A6F8A06785}" presName="hierRoot2" presStyleCnt="0"/>
      <dgm:spPr/>
    </dgm:pt>
    <dgm:pt modelId="{5B8492D1-1DAE-4906-BEF5-DB9EE379C178}" type="pres">
      <dgm:prSet presAssocID="{4826C513-54B8-4B86-BCF9-52A6F8A06785}" presName="composite2" presStyleCnt="0"/>
      <dgm:spPr/>
    </dgm:pt>
    <dgm:pt modelId="{30A7D49B-E126-4142-A6D1-1A50C72F2D86}" type="pres">
      <dgm:prSet presAssocID="{4826C513-54B8-4B86-BCF9-52A6F8A06785}" presName="background2" presStyleLbl="node2" presStyleIdx="4" presStyleCnt="6"/>
      <dgm:spPr/>
    </dgm:pt>
    <dgm:pt modelId="{ED2B3224-6DFE-45AD-A6AF-2B7296AA1262}" type="pres">
      <dgm:prSet presAssocID="{4826C513-54B8-4B86-BCF9-52A6F8A06785}" presName="text2" presStyleLbl="fgAcc2" presStyleIdx="4" presStyleCnt="6">
        <dgm:presLayoutVars>
          <dgm:chPref val="3"/>
        </dgm:presLayoutVars>
      </dgm:prSet>
      <dgm:spPr/>
    </dgm:pt>
    <dgm:pt modelId="{169E1796-C22A-49CE-9785-A9374409B4AE}" type="pres">
      <dgm:prSet presAssocID="{4826C513-54B8-4B86-BCF9-52A6F8A06785}" presName="hierChild3" presStyleCnt="0"/>
      <dgm:spPr/>
    </dgm:pt>
    <dgm:pt modelId="{27F6A054-079E-48E2-BF4F-8CB45C1D4848}" type="pres">
      <dgm:prSet presAssocID="{E9D25981-1828-4C89-AB2D-6A048C3D0F0E}" presName="Name10" presStyleLbl="parChTrans1D2" presStyleIdx="5" presStyleCnt="6"/>
      <dgm:spPr/>
    </dgm:pt>
    <dgm:pt modelId="{6E2F1CCE-CD61-44BA-8B0F-FA5050428D55}" type="pres">
      <dgm:prSet presAssocID="{CAB80963-5709-467B-A8C7-81F5BE8EA37B}" presName="hierRoot2" presStyleCnt="0"/>
      <dgm:spPr/>
    </dgm:pt>
    <dgm:pt modelId="{CA5E3A46-2621-4E12-8A61-8BF06CFE10D7}" type="pres">
      <dgm:prSet presAssocID="{CAB80963-5709-467B-A8C7-81F5BE8EA37B}" presName="composite2" presStyleCnt="0"/>
      <dgm:spPr/>
    </dgm:pt>
    <dgm:pt modelId="{788F7DC2-02C0-4075-97EF-0300DA4C42B2}" type="pres">
      <dgm:prSet presAssocID="{CAB80963-5709-467B-A8C7-81F5BE8EA37B}" presName="background2" presStyleLbl="node2" presStyleIdx="5" presStyleCnt="6"/>
      <dgm:spPr/>
    </dgm:pt>
    <dgm:pt modelId="{4336048A-056D-485C-A6C3-A00D0FC2B0A1}" type="pres">
      <dgm:prSet presAssocID="{CAB80963-5709-467B-A8C7-81F5BE8EA37B}" presName="text2" presStyleLbl="fgAcc2" presStyleIdx="5" presStyleCnt="6">
        <dgm:presLayoutVars>
          <dgm:chPref val="3"/>
        </dgm:presLayoutVars>
      </dgm:prSet>
      <dgm:spPr/>
    </dgm:pt>
    <dgm:pt modelId="{00DEEA36-CEA2-4E89-8976-5C908B65E910}" type="pres">
      <dgm:prSet presAssocID="{CAB80963-5709-467B-A8C7-81F5BE8EA37B}" presName="hierChild3" presStyleCnt="0"/>
      <dgm:spPr/>
    </dgm:pt>
  </dgm:ptLst>
  <dgm:cxnLst>
    <dgm:cxn modelId="{907136FD-37EA-4F86-8023-A5225E71EA37}" type="presOf" srcId="{3D4BCEFE-55A7-4F9B-8DC0-6B74A47315C3}" destId="{6599A047-0F6F-40B1-B8DF-0E58ADB8A38D}" srcOrd="0" destOrd="0" presId="urn:microsoft.com/office/officeart/2005/8/layout/hierarchy1"/>
    <dgm:cxn modelId="{16BC7677-66B4-415F-BC66-CE0BF4E05A2D}" type="presOf" srcId="{1B673BC3-CBE1-4C79-8A44-B07395351555}" destId="{29E227A8-B73F-420D-A093-0789B583F13D}" srcOrd="0" destOrd="0" presId="urn:microsoft.com/office/officeart/2005/8/layout/hierarchy1"/>
    <dgm:cxn modelId="{340BABE9-3E0D-4EFA-903B-A45B5638E34C}" type="presOf" srcId="{989B0EA0-C3DD-4C8B-85CE-140D4E2DEFF5}" destId="{E8F961C3-5011-48EB-889B-E49E434129AE}" srcOrd="0" destOrd="0" presId="urn:microsoft.com/office/officeart/2005/8/layout/hierarchy1"/>
    <dgm:cxn modelId="{F7C90B90-E64F-4FFB-A6F9-A5FF7EC13DED}" type="presOf" srcId="{4826C513-54B8-4B86-BCF9-52A6F8A06785}" destId="{ED2B3224-6DFE-45AD-A6AF-2B7296AA1262}" srcOrd="0" destOrd="0" presId="urn:microsoft.com/office/officeart/2005/8/layout/hierarchy1"/>
    <dgm:cxn modelId="{06AC939D-0F62-48F9-9118-C46D5A14B983}" type="presOf" srcId="{F84DC464-70F3-42E9-A6C8-ECE815E8595C}" destId="{C62B5582-2966-49F7-8EF2-A1FE59174229}" srcOrd="0" destOrd="0" presId="urn:microsoft.com/office/officeart/2005/8/layout/hierarchy1"/>
    <dgm:cxn modelId="{4111CB6D-33FE-43C2-83C1-71CCA0582FBD}" srcId="{09E7371A-83D2-4301-AD49-BF02AB0E95AF}" destId="{CAB80963-5709-467B-A8C7-81F5BE8EA37B}" srcOrd="5" destOrd="0" parTransId="{E9D25981-1828-4C89-AB2D-6A048C3D0F0E}" sibTransId="{C1B27AD7-9D6F-4757-B8AE-833389E250B2}"/>
    <dgm:cxn modelId="{07D22734-DFAE-430D-84DA-1B9C0BA64DB2}" type="presOf" srcId="{92EC0975-FCC0-46AB-A0B0-686857217828}" destId="{EED9D433-3537-40DB-8278-D26D0BB083D6}" srcOrd="0" destOrd="0" presId="urn:microsoft.com/office/officeart/2005/8/layout/hierarchy1"/>
    <dgm:cxn modelId="{357988FB-945D-47C6-8F19-C9DE1289D708}" srcId="{09E7371A-83D2-4301-AD49-BF02AB0E95AF}" destId="{92EC0975-FCC0-46AB-A0B0-686857217828}" srcOrd="1" destOrd="0" parTransId="{27C886C2-A591-4045-AB55-46A2C7500204}" sibTransId="{DE3F6CE0-A1F7-4FD9-9C4E-E034794830D9}"/>
    <dgm:cxn modelId="{A4F267E4-D448-475C-A0C4-BFBBD21D35FE}" srcId="{09E7371A-83D2-4301-AD49-BF02AB0E95AF}" destId="{7868C7D0-87D1-487D-B768-93281A22E792}" srcOrd="3" destOrd="0" parTransId="{1B673BC3-CBE1-4C79-8A44-B07395351555}" sibTransId="{FE0CBC9A-3F5D-4B45-89A6-EE9DE51D0F27}"/>
    <dgm:cxn modelId="{CB4FE96F-06A3-48AC-9792-4ED333DE64A6}" type="presOf" srcId="{7868C7D0-87D1-487D-B768-93281A22E792}" destId="{33C09363-754B-425C-AC3F-E41ED25EB2BC}" srcOrd="0" destOrd="0" presId="urn:microsoft.com/office/officeart/2005/8/layout/hierarchy1"/>
    <dgm:cxn modelId="{5D5C55A7-E319-4EAB-BACB-91A7818E40BD}" type="presOf" srcId="{DFDEF271-C60B-470F-8B53-26C6A2BDCF72}" destId="{4C18F5B0-3B24-4288-8ECF-19C0B9A0D8BD}" srcOrd="0" destOrd="0" presId="urn:microsoft.com/office/officeart/2005/8/layout/hierarchy1"/>
    <dgm:cxn modelId="{81FD124A-3F8C-4C6F-A803-F97B90A5FB6F}" type="presOf" srcId="{09E7371A-83D2-4301-AD49-BF02AB0E95AF}" destId="{FFEF54C3-BB83-4C1C-AA3A-3C57573CDF85}" srcOrd="0" destOrd="0" presId="urn:microsoft.com/office/officeart/2005/8/layout/hierarchy1"/>
    <dgm:cxn modelId="{2F98A3A5-28BA-4C2A-8DCC-0082488561A8}" type="presOf" srcId="{8B10BAA9-C858-4D43-8F45-B37FE3BBADCC}" destId="{2C385109-B601-429A-A24E-DEE0C4D80B78}" srcOrd="0" destOrd="0" presId="urn:microsoft.com/office/officeart/2005/8/layout/hierarchy1"/>
    <dgm:cxn modelId="{5E78B47C-F68C-4E93-9CF0-2500D8EEF766}" srcId="{7868C7D0-87D1-487D-B768-93281A22E792}" destId="{ED779D88-6C6C-4D0B-B571-37AD860E904A}" srcOrd="0" destOrd="0" parTransId="{F84DC464-70F3-42E9-A6C8-ECE815E8595C}" sibTransId="{947C9B53-062F-4565-A16F-0E2436BCE6C9}"/>
    <dgm:cxn modelId="{7CC32304-4DA9-4F57-8ABE-6D43FA7C2F08}" type="presOf" srcId="{27C886C2-A591-4045-AB55-46A2C7500204}" destId="{6DB48ED3-913B-4074-9D0B-56137B8D2533}" srcOrd="0" destOrd="0" presId="urn:microsoft.com/office/officeart/2005/8/layout/hierarchy1"/>
    <dgm:cxn modelId="{58F1D5DA-5C03-4C14-AFB0-3BD53A7B433C}" type="presOf" srcId="{E9D25981-1828-4C89-AB2D-6A048C3D0F0E}" destId="{27F6A054-079E-48E2-BF4F-8CB45C1D4848}" srcOrd="0" destOrd="0" presId="urn:microsoft.com/office/officeart/2005/8/layout/hierarchy1"/>
    <dgm:cxn modelId="{BB45BA40-90D4-404D-B321-EE00BBC01C6B}" srcId="{09E7371A-83D2-4301-AD49-BF02AB0E95AF}" destId="{989B0EA0-C3DD-4C8B-85CE-140D4E2DEFF5}" srcOrd="0" destOrd="0" parTransId="{8B10BAA9-C858-4D43-8F45-B37FE3BBADCC}" sibTransId="{DDDF68DB-339E-4829-8FD1-CF4E27ADA2AF}"/>
    <dgm:cxn modelId="{13811CE7-3346-480E-BD2A-DAFE2EC675F7}" srcId="{09E7371A-83D2-4301-AD49-BF02AB0E95AF}" destId="{3D4BCEFE-55A7-4F9B-8DC0-6B74A47315C3}" srcOrd="2" destOrd="0" parTransId="{4446EAC0-4B79-4EB9-8345-91EEB8C93DBB}" sibTransId="{C887E629-347F-4F2A-9B0C-0FE450F9392E}"/>
    <dgm:cxn modelId="{8C4E8B39-9F5A-40D3-8E0F-9595D1CE20EC}" type="presOf" srcId="{ED779D88-6C6C-4D0B-B571-37AD860E904A}" destId="{9BCE0BE5-B466-4B71-9E9A-3E142838D465}" srcOrd="0" destOrd="0" presId="urn:microsoft.com/office/officeart/2005/8/layout/hierarchy1"/>
    <dgm:cxn modelId="{AD8DC44D-E85A-4298-BA4B-1A095A24D863}" type="presOf" srcId="{4446EAC0-4B79-4EB9-8345-91EEB8C93DBB}" destId="{55603208-9FAD-4807-944A-1BEB92727E22}" srcOrd="0" destOrd="0" presId="urn:microsoft.com/office/officeart/2005/8/layout/hierarchy1"/>
    <dgm:cxn modelId="{81E54B63-CEB5-44FC-B5E5-3C07A997D404}" type="presOf" srcId="{CAB80963-5709-467B-A8C7-81F5BE8EA37B}" destId="{4336048A-056D-485C-A6C3-A00D0FC2B0A1}" srcOrd="0" destOrd="0" presId="urn:microsoft.com/office/officeart/2005/8/layout/hierarchy1"/>
    <dgm:cxn modelId="{DF9FBA0A-DF78-4136-8A01-FBBD5B2389D1}" type="presOf" srcId="{0A1C4D60-7429-4FF3-9650-5F8A5B8B9C4E}" destId="{0FD260F8-9498-478B-95FF-F2CB31780B08}" srcOrd="0" destOrd="0" presId="urn:microsoft.com/office/officeart/2005/8/layout/hierarchy1"/>
    <dgm:cxn modelId="{EB836AC3-C2D9-435B-BD0E-E44CB83B36B7}" srcId="{09E7371A-83D2-4301-AD49-BF02AB0E95AF}" destId="{4826C513-54B8-4B86-BCF9-52A6F8A06785}" srcOrd="4" destOrd="0" parTransId="{0A1C4D60-7429-4FF3-9650-5F8A5B8B9C4E}" sibTransId="{001F6F4F-50DF-4110-9960-49ABE9E49E53}"/>
    <dgm:cxn modelId="{48EDC6F4-8BF2-47C1-8E94-707ABEC4E180}" srcId="{DFDEF271-C60B-470F-8B53-26C6A2BDCF72}" destId="{09E7371A-83D2-4301-AD49-BF02AB0E95AF}" srcOrd="0" destOrd="0" parTransId="{0C6C5936-5197-40F5-A773-02DB1FB3CDE7}" sibTransId="{CBDC995F-F17A-4729-A916-1C92D376E6B1}"/>
    <dgm:cxn modelId="{6A4EE4DF-71F6-4EAF-BDA5-5107AA16907B}" type="presParOf" srcId="{4C18F5B0-3B24-4288-8ECF-19C0B9A0D8BD}" destId="{CBF1F9E3-01DE-45F1-8729-81F4C62518F6}" srcOrd="0" destOrd="0" presId="urn:microsoft.com/office/officeart/2005/8/layout/hierarchy1"/>
    <dgm:cxn modelId="{3EA10DC7-9EAB-42FF-8962-61C31F1A0ABF}" type="presParOf" srcId="{CBF1F9E3-01DE-45F1-8729-81F4C62518F6}" destId="{8DC41FA1-CF42-4094-A879-591F5077B609}" srcOrd="0" destOrd="0" presId="urn:microsoft.com/office/officeart/2005/8/layout/hierarchy1"/>
    <dgm:cxn modelId="{31046604-5848-4DD8-8CF3-7D1A8FD3B670}" type="presParOf" srcId="{8DC41FA1-CF42-4094-A879-591F5077B609}" destId="{51E37645-14E8-47C4-9379-DF6368A40D79}" srcOrd="0" destOrd="0" presId="urn:microsoft.com/office/officeart/2005/8/layout/hierarchy1"/>
    <dgm:cxn modelId="{70BB6E8B-A05B-44F2-834F-11E30FF1C636}" type="presParOf" srcId="{8DC41FA1-CF42-4094-A879-591F5077B609}" destId="{FFEF54C3-BB83-4C1C-AA3A-3C57573CDF85}" srcOrd="1" destOrd="0" presId="urn:microsoft.com/office/officeart/2005/8/layout/hierarchy1"/>
    <dgm:cxn modelId="{EBBDF433-3D61-42CC-A35F-F3A4D6D7BBF1}" type="presParOf" srcId="{CBF1F9E3-01DE-45F1-8729-81F4C62518F6}" destId="{5714DB7A-762B-4E05-A047-0EB076F804B3}" srcOrd="1" destOrd="0" presId="urn:microsoft.com/office/officeart/2005/8/layout/hierarchy1"/>
    <dgm:cxn modelId="{1E2E229D-9AE5-45E0-952A-3EBA4D7E9351}" type="presParOf" srcId="{5714DB7A-762B-4E05-A047-0EB076F804B3}" destId="{2C385109-B601-429A-A24E-DEE0C4D80B78}" srcOrd="0" destOrd="0" presId="urn:microsoft.com/office/officeart/2005/8/layout/hierarchy1"/>
    <dgm:cxn modelId="{E2701F5C-842F-460F-B38B-AA8B7D0654CF}" type="presParOf" srcId="{5714DB7A-762B-4E05-A047-0EB076F804B3}" destId="{44C437F7-AAC7-4B8C-A64C-93F4FBD831A2}" srcOrd="1" destOrd="0" presId="urn:microsoft.com/office/officeart/2005/8/layout/hierarchy1"/>
    <dgm:cxn modelId="{48744628-98DC-4BE5-B1CB-64E47D78B523}" type="presParOf" srcId="{44C437F7-AAC7-4B8C-A64C-93F4FBD831A2}" destId="{9288C260-688E-4E61-9AF3-A362997DD873}" srcOrd="0" destOrd="0" presId="urn:microsoft.com/office/officeart/2005/8/layout/hierarchy1"/>
    <dgm:cxn modelId="{A709B7A1-AF29-432A-A473-934A701C3163}" type="presParOf" srcId="{9288C260-688E-4E61-9AF3-A362997DD873}" destId="{C7322AF9-918F-42CF-967B-F2B2DE8C418D}" srcOrd="0" destOrd="0" presId="urn:microsoft.com/office/officeart/2005/8/layout/hierarchy1"/>
    <dgm:cxn modelId="{E1B23823-9739-4FAC-929D-F95E14C13BD1}" type="presParOf" srcId="{9288C260-688E-4E61-9AF3-A362997DD873}" destId="{E8F961C3-5011-48EB-889B-E49E434129AE}" srcOrd="1" destOrd="0" presId="urn:microsoft.com/office/officeart/2005/8/layout/hierarchy1"/>
    <dgm:cxn modelId="{3FADC53E-1B83-4A04-9C23-973E2F823B54}" type="presParOf" srcId="{44C437F7-AAC7-4B8C-A64C-93F4FBD831A2}" destId="{711CF495-04F4-425F-B551-15D7C0AA064D}" srcOrd="1" destOrd="0" presId="urn:microsoft.com/office/officeart/2005/8/layout/hierarchy1"/>
    <dgm:cxn modelId="{518E837E-82C5-4F94-96D7-BF58976676AB}" type="presParOf" srcId="{5714DB7A-762B-4E05-A047-0EB076F804B3}" destId="{6DB48ED3-913B-4074-9D0B-56137B8D2533}" srcOrd="2" destOrd="0" presId="urn:microsoft.com/office/officeart/2005/8/layout/hierarchy1"/>
    <dgm:cxn modelId="{44F1731D-3E23-496B-B9EC-D66BB0B74FE5}" type="presParOf" srcId="{5714DB7A-762B-4E05-A047-0EB076F804B3}" destId="{D19123AE-545B-4C72-AAEA-E26406B9B923}" srcOrd="3" destOrd="0" presId="urn:microsoft.com/office/officeart/2005/8/layout/hierarchy1"/>
    <dgm:cxn modelId="{DEFC422D-8B21-4FEB-8954-1B368B7F1008}" type="presParOf" srcId="{D19123AE-545B-4C72-AAEA-E26406B9B923}" destId="{2ADC729A-0E2D-499C-8AE5-700E0FD6D683}" srcOrd="0" destOrd="0" presId="urn:microsoft.com/office/officeart/2005/8/layout/hierarchy1"/>
    <dgm:cxn modelId="{4266B36F-DBD9-4676-AE74-F503ED7E7E7C}" type="presParOf" srcId="{2ADC729A-0E2D-499C-8AE5-700E0FD6D683}" destId="{DBFF2D3A-217C-40C5-A869-830C72A0ACB3}" srcOrd="0" destOrd="0" presId="urn:microsoft.com/office/officeart/2005/8/layout/hierarchy1"/>
    <dgm:cxn modelId="{2D3CB97C-E0CF-468F-80C0-FDD89662904D}" type="presParOf" srcId="{2ADC729A-0E2D-499C-8AE5-700E0FD6D683}" destId="{EED9D433-3537-40DB-8278-D26D0BB083D6}" srcOrd="1" destOrd="0" presId="urn:microsoft.com/office/officeart/2005/8/layout/hierarchy1"/>
    <dgm:cxn modelId="{C14269D7-2E58-48AC-9964-1042EB107808}" type="presParOf" srcId="{D19123AE-545B-4C72-AAEA-E26406B9B923}" destId="{EA5F6644-1F70-424B-8EE4-61878108BBC4}" srcOrd="1" destOrd="0" presId="urn:microsoft.com/office/officeart/2005/8/layout/hierarchy1"/>
    <dgm:cxn modelId="{0B92663A-A55B-4C5B-900D-579B620A429D}" type="presParOf" srcId="{5714DB7A-762B-4E05-A047-0EB076F804B3}" destId="{55603208-9FAD-4807-944A-1BEB92727E22}" srcOrd="4" destOrd="0" presId="urn:microsoft.com/office/officeart/2005/8/layout/hierarchy1"/>
    <dgm:cxn modelId="{E90387E6-AD1C-46BC-81BB-992376B34395}" type="presParOf" srcId="{5714DB7A-762B-4E05-A047-0EB076F804B3}" destId="{C16F9872-D7B1-4D24-BBC6-E2AC82333209}" srcOrd="5" destOrd="0" presId="urn:microsoft.com/office/officeart/2005/8/layout/hierarchy1"/>
    <dgm:cxn modelId="{B3BA58C4-2F9F-458B-AD0F-4D0F799122CB}" type="presParOf" srcId="{C16F9872-D7B1-4D24-BBC6-E2AC82333209}" destId="{4CF7D98C-4A41-417E-A87B-D9D77E6AB968}" srcOrd="0" destOrd="0" presId="urn:microsoft.com/office/officeart/2005/8/layout/hierarchy1"/>
    <dgm:cxn modelId="{35B58FA1-B850-4285-96A2-ADCD631F3A35}" type="presParOf" srcId="{4CF7D98C-4A41-417E-A87B-D9D77E6AB968}" destId="{EB71C010-9416-4694-8ED0-653E65303AA2}" srcOrd="0" destOrd="0" presId="urn:microsoft.com/office/officeart/2005/8/layout/hierarchy1"/>
    <dgm:cxn modelId="{4757AB96-C8D4-408A-9144-1DAE9B1F9B91}" type="presParOf" srcId="{4CF7D98C-4A41-417E-A87B-D9D77E6AB968}" destId="{6599A047-0F6F-40B1-B8DF-0E58ADB8A38D}" srcOrd="1" destOrd="0" presId="urn:microsoft.com/office/officeart/2005/8/layout/hierarchy1"/>
    <dgm:cxn modelId="{96BCC7F3-DD3D-4D9E-9BC8-62416275B4C9}" type="presParOf" srcId="{C16F9872-D7B1-4D24-BBC6-E2AC82333209}" destId="{E8B63DB1-3308-4EE0-82EF-67FF2663A668}" srcOrd="1" destOrd="0" presId="urn:microsoft.com/office/officeart/2005/8/layout/hierarchy1"/>
    <dgm:cxn modelId="{3D7B0618-FE50-4A4A-9D38-D914212F7069}" type="presParOf" srcId="{5714DB7A-762B-4E05-A047-0EB076F804B3}" destId="{29E227A8-B73F-420D-A093-0789B583F13D}" srcOrd="6" destOrd="0" presId="urn:microsoft.com/office/officeart/2005/8/layout/hierarchy1"/>
    <dgm:cxn modelId="{ED5E0EBD-029C-4054-AB52-96DFD8744A81}" type="presParOf" srcId="{5714DB7A-762B-4E05-A047-0EB076F804B3}" destId="{38E5073D-04DE-43D3-82A7-01A8A3B45B24}" srcOrd="7" destOrd="0" presId="urn:microsoft.com/office/officeart/2005/8/layout/hierarchy1"/>
    <dgm:cxn modelId="{83A1D3CD-0CA2-47DB-B01F-A7309C68BCA8}" type="presParOf" srcId="{38E5073D-04DE-43D3-82A7-01A8A3B45B24}" destId="{1A988479-1A21-45AE-8D62-992DC24ABC18}" srcOrd="0" destOrd="0" presId="urn:microsoft.com/office/officeart/2005/8/layout/hierarchy1"/>
    <dgm:cxn modelId="{FE43C089-1CAB-4533-8B98-8C7271D667B7}" type="presParOf" srcId="{1A988479-1A21-45AE-8D62-992DC24ABC18}" destId="{5B1F8641-25EA-4598-AA7E-8E4BDEAEFF8C}" srcOrd="0" destOrd="0" presId="urn:microsoft.com/office/officeart/2005/8/layout/hierarchy1"/>
    <dgm:cxn modelId="{94D3CA10-A014-4236-B9FC-98728E7CD6F6}" type="presParOf" srcId="{1A988479-1A21-45AE-8D62-992DC24ABC18}" destId="{33C09363-754B-425C-AC3F-E41ED25EB2BC}" srcOrd="1" destOrd="0" presId="urn:microsoft.com/office/officeart/2005/8/layout/hierarchy1"/>
    <dgm:cxn modelId="{3AAB1FA2-206D-450E-A3B1-E61CB013D81C}" type="presParOf" srcId="{38E5073D-04DE-43D3-82A7-01A8A3B45B24}" destId="{684CEC75-0A7D-4D83-91B0-7C0CCB0F6B92}" srcOrd="1" destOrd="0" presId="urn:microsoft.com/office/officeart/2005/8/layout/hierarchy1"/>
    <dgm:cxn modelId="{B19ED9FC-8999-474C-880D-047F670B1877}" type="presParOf" srcId="{684CEC75-0A7D-4D83-91B0-7C0CCB0F6B92}" destId="{C62B5582-2966-49F7-8EF2-A1FE59174229}" srcOrd="0" destOrd="0" presId="urn:microsoft.com/office/officeart/2005/8/layout/hierarchy1"/>
    <dgm:cxn modelId="{B4AA2FEC-BAD7-4F96-9C21-4D28EF275182}" type="presParOf" srcId="{684CEC75-0A7D-4D83-91B0-7C0CCB0F6B92}" destId="{E5EFF03D-039E-4EC3-99C2-0578DDFE9E71}" srcOrd="1" destOrd="0" presId="urn:microsoft.com/office/officeart/2005/8/layout/hierarchy1"/>
    <dgm:cxn modelId="{A7BA44C8-7C12-4172-85A3-C5EA66418249}" type="presParOf" srcId="{E5EFF03D-039E-4EC3-99C2-0578DDFE9E71}" destId="{495C5E44-2FE2-4D67-9A8C-311937491B79}" srcOrd="0" destOrd="0" presId="urn:microsoft.com/office/officeart/2005/8/layout/hierarchy1"/>
    <dgm:cxn modelId="{05E631CF-C58A-4004-B72D-2FBC7FFC130E}" type="presParOf" srcId="{495C5E44-2FE2-4D67-9A8C-311937491B79}" destId="{A98B6E26-8193-44DA-B85D-367ABFCCAE28}" srcOrd="0" destOrd="0" presId="urn:microsoft.com/office/officeart/2005/8/layout/hierarchy1"/>
    <dgm:cxn modelId="{7D0177C1-04F3-4B38-9ECA-D04083388491}" type="presParOf" srcId="{495C5E44-2FE2-4D67-9A8C-311937491B79}" destId="{9BCE0BE5-B466-4B71-9E9A-3E142838D465}" srcOrd="1" destOrd="0" presId="urn:microsoft.com/office/officeart/2005/8/layout/hierarchy1"/>
    <dgm:cxn modelId="{1564B1E7-B84A-4936-A350-F4B58493DDEA}" type="presParOf" srcId="{E5EFF03D-039E-4EC3-99C2-0578DDFE9E71}" destId="{C985E494-69B7-4062-B54D-5E200A7FBC70}" srcOrd="1" destOrd="0" presId="urn:microsoft.com/office/officeart/2005/8/layout/hierarchy1"/>
    <dgm:cxn modelId="{CB663DE3-44A7-4A32-A232-8199A8E91809}" type="presParOf" srcId="{5714DB7A-762B-4E05-A047-0EB076F804B3}" destId="{0FD260F8-9498-478B-95FF-F2CB31780B08}" srcOrd="8" destOrd="0" presId="urn:microsoft.com/office/officeart/2005/8/layout/hierarchy1"/>
    <dgm:cxn modelId="{2F13B021-9B54-417B-B5E9-446367EF746F}" type="presParOf" srcId="{5714DB7A-762B-4E05-A047-0EB076F804B3}" destId="{EA92942B-A7EB-45C3-A398-091C09389F32}" srcOrd="9" destOrd="0" presId="urn:microsoft.com/office/officeart/2005/8/layout/hierarchy1"/>
    <dgm:cxn modelId="{9D5C61C6-FBB3-4988-952E-F14CA9A41BBE}" type="presParOf" srcId="{EA92942B-A7EB-45C3-A398-091C09389F32}" destId="{5B8492D1-1DAE-4906-BEF5-DB9EE379C178}" srcOrd="0" destOrd="0" presId="urn:microsoft.com/office/officeart/2005/8/layout/hierarchy1"/>
    <dgm:cxn modelId="{02D37421-B5EC-490D-BFFD-98E793D81088}" type="presParOf" srcId="{5B8492D1-1DAE-4906-BEF5-DB9EE379C178}" destId="{30A7D49B-E126-4142-A6D1-1A50C72F2D86}" srcOrd="0" destOrd="0" presId="urn:microsoft.com/office/officeart/2005/8/layout/hierarchy1"/>
    <dgm:cxn modelId="{D8E29C4B-3288-44B9-8C4B-3B4E94958404}" type="presParOf" srcId="{5B8492D1-1DAE-4906-BEF5-DB9EE379C178}" destId="{ED2B3224-6DFE-45AD-A6AF-2B7296AA1262}" srcOrd="1" destOrd="0" presId="urn:microsoft.com/office/officeart/2005/8/layout/hierarchy1"/>
    <dgm:cxn modelId="{6F0CBA29-0D2D-45EC-BCD9-A0F091C90122}" type="presParOf" srcId="{EA92942B-A7EB-45C3-A398-091C09389F32}" destId="{169E1796-C22A-49CE-9785-A9374409B4AE}" srcOrd="1" destOrd="0" presId="urn:microsoft.com/office/officeart/2005/8/layout/hierarchy1"/>
    <dgm:cxn modelId="{4D767F43-55D5-4261-8CA4-C1EFAE9AF398}" type="presParOf" srcId="{5714DB7A-762B-4E05-A047-0EB076F804B3}" destId="{27F6A054-079E-48E2-BF4F-8CB45C1D4848}" srcOrd="10" destOrd="0" presId="urn:microsoft.com/office/officeart/2005/8/layout/hierarchy1"/>
    <dgm:cxn modelId="{24CDF148-B410-4E9F-A881-6D307B24B086}" type="presParOf" srcId="{5714DB7A-762B-4E05-A047-0EB076F804B3}" destId="{6E2F1CCE-CD61-44BA-8B0F-FA5050428D55}" srcOrd="11" destOrd="0" presId="urn:microsoft.com/office/officeart/2005/8/layout/hierarchy1"/>
    <dgm:cxn modelId="{8350C414-8DE9-4D77-A985-385F539B88BB}" type="presParOf" srcId="{6E2F1CCE-CD61-44BA-8B0F-FA5050428D55}" destId="{CA5E3A46-2621-4E12-8A61-8BF06CFE10D7}" srcOrd="0" destOrd="0" presId="urn:microsoft.com/office/officeart/2005/8/layout/hierarchy1"/>
    <dgm:cxn modelId="{E6E08C0C-3933-4300-B4AE-64A79777CF80}" type="presParOf" srcId="{CA5E3A46-2621-4E12-8A61-8BF06CFE10D7}" destId="{788F7DC2-02C0-4075-97EF-0300DA4C42B2}" srcOrd="0" destOrd="0" presId="urn:microsoft.com/office/officeart/2005/8/layout/hierarchy1"/>
    <dgm:cxn modelId="{3E43CC4A-FC46-4306-969A-0A7FFF9A77AC}" type="presParOf" srcId="{CA5E3A46-2621-4E12-8A61-8BF06CFE10D7}" destId="{4336048A-056D-485C-A6C3-A00D0FC2B0A1}" srcOrd="1" destOrd="0" presId="urn:microsoft.com/office/officeart/2005/8/layout/hierarchy1"/>
    <dgm:cxn modelId="{9DB2065C-D6FD-4A52-9520-907437719B98}" type="presParOf" srcId="{6E2F1CCE-CD61-44BA-8B0F-FA5050428D55}" destId="{00DEEA36-CEA2-4E89-8976-5C908B65E910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5" Type="http://schemas.microsoft.com/office/2006/relationships/legacyDiagramText" Target="legacyDiagramText9.bin"/><Relationship Id="rId4" Type="http://schemas.microsoft.com/office/2006/relationships/legacyDiagramText" Target="legacyDiagramText8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753F09-443A-4603-A8FE-DDF51A7647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chenek79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ntn07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4286256"/>
            <a:ext cx="3088442" cy="23383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928670"/>
            <a:ext cx="7498080" cy="43691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Формирование универсальных учебных действий на уроках естественного цикла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6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Познавательные УУД</a:t>
            </a:r>
          </a:p>
        </p:txBody>
      </p:sp>
      <p:graphicFrame>
        <p:nvGraphicFramePr>
          <p:cNvPr id="48148" name="Organization Chart 20"/>
          <p:cNvGraphicFramePr>
            <a:graphicFrameLocks/>
          </p:cNvGraphicFramePr>
          <p:nvPr>
            <p:ph type="dgm" idx="1"/>
          </p:nvPr>
        </p:nvGraphicFramePr>
        <p:xfrm>
          <a:off x="1182688" y="2017713"/>
          <a:ext cx="7835900" cy="411480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Arial Black" pitchFamily="34" charset="0"/>
              </a:rPr>
              <a:t>Коммуникативные УУД</a:t>
            </a:r>
          </a:p>
        </p:txBody>
      </p:sp>
      <p:graphicFrame>
        <p:nvGraphicFramePr>
          <p:cNvPr id="51206" name="Organization Chart 6"/>
          <p:cNvGraphicFramePr>
            <a:graphicFrameLocks/>
          </p:cNvGraphicFramePr>
          <p:nvPr>
            <p:ph type="dgm" idx="1"/>
          </p:nvPr>
        </p:nvGraphicFramePr>
        <p:xfrm>
          <a:off x="225425" y="1916113"/>
          <a:ext cx="8693150" cy="427990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>
                <a:latin typeface="Arial Black" pitchFamily="34" charset="0"/>
              </a:rPr>
              <a:t>УУД в системе общего образования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17712"/>
            <a:ext cx="8631238" cy="48402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latin typeface="Arial" charset="0"/>
              </a:rPr>
              <a:t>Формирование УУД должно выступить как </a:t>
            </a:r>
            <a:r>
              <a:rPr lang="ru-RU" b="1" dirty="0">
                <a:solidFill>
                  <a:srgbClr val="000099"/>
                </a:solidFill>
                <a:latin typeface="Arial" charset="0"/>
              </a:rPr>
              <a:t>цель образовательного процесса, определяя его содержание и организацию</a:t>
            </a:r>
          </a:p>
          <a:p>
            <a:pPr>
              <a:lnSpc>
                <a:spcPct val="80000"/>
              </a:lnSpc>
            </a:pPr>
            <a:r>
              <a:rPr lang="ru-RU" b="1" dirty="0">
                <a:latin typeface="Arial" charset="0"/>
              </a:rPr>
              <a:t>Формирование УУД происходит в контексте усвоения разных учебных предметов</a:t>
            </a:r>
          </a:p>
          <a:p>
            <a:pPr>
              <a:lnSpc>
                <a:spcPct val="80000"/>
              </a:lnSpc>
            </a:pPr>
            <a:r>
              <a:rPr lang="ru-RU" b="1" dirty="0" err="1">
                <a:latin typeface="Arial" charset="0"/>
              </a:rPr>
              <a:t>Сформированность</a:t>
            </a:r>
            <a:r>
              <a:rPr lang="ru-RU" b="1" dirty="0">
                <a:latin typeface="Arial" charset="0"/>
              </a:rPr>
              <a:t> УУД определяет эффективность </a:t>
            </a:r>
            <a:r>
              <a:rPr lang="ru-RU" b="1" dirty="0" err="1">
                <a:latin typeface="Arial" charset="0"/>
              </a:rPr>
              <a:t>учебно-воспита-тельного</a:t>
            </a:r>
            <a:r>
              <a:rPr lang="ru-RU" b="1" dirty="0">
                <a:latin typeface="Arial" charset="0"/>
              </a:rPr>
              <a:t> процесса и его результаты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b="1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b="1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00113" y="1989138"/>
            <a:ext cx="7772400" cy="1462087"/>
          </a:xfrm>
        </p:spPr>
        <p:txBody>
          <a:bodyPr>
            <a:normAutofit fontScale="90000"/>
          </a:bodyPr>
          <a:lstStyle/>
          <a:p>
            <a:pPr algn="ctr"/>
            <a:r>
              <a:rPr lang="ru-RU">
                <a:latin typeface="Arial Black" pitchFamily="34" charset="0"/>
              </a:rPr>
              <a:t>От стихийности – к целенаправленному и планомерному формированию УУД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Задачи </a:t>
            </a:r>
            <a:br>
              <a:rPr lang="ru-RU" dirty="0">
                <a:latin typeface="Arial Black" pitchFamily="34" charset="0"/>
              </a:rPr>
            </a:br>
            <a:r>
              <a:rPr lang="ru-RU" dirty="0">
                <a:latin typeface="Arial Black" pitchFamily="34" charset="0"/>
              </a:rPr>
              <a:t>формирования УУД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8278813" cy="46545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b="1" dirty="0">
                <a:latin typeface="Arial" charset="0"/>
              </a:rPr>
              <a:t>1. Определить  </a:t>
            </a:r>
            <a:r>
              <a:rPr lang="ru-RU" b="1" dirty="0" smtClean="0">
                <a:latin typeface="Arial" charset="0"/>
              </a:rPr>
              <a:t>цели</a:t>
            </a:r>
            <a:r>
              <a:rPr lang="ru-RU" b="1" i="1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b="1" i="1" dirty="0" smtClean="0">
                <a:latin typeface="Arial" charset="0"/>
              </a:rPr>
              <a:t>2. </a:t>
            </a:r>
            <a:r>
              <a:rPr lang="ru-RU" b="1" dirty="0" smtClean="0">
                <a:latin typeface="Arial" charset="0"/>
              </a:rPr>
              <a:t>Организовать ориентировку.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Arial" charset="0"/>
              </a:rPr>
              <a:t>3. Поэтапную </a:t>
            </a:r>
            <a:r>
              <a:rPr lang="ru-RU" b="1" dirty="0" smtClean="0">
                <a:latin typeface="Arial" charset="0"/>
              </a:rPr>
              <a:t>отработку </a:t>
            </a:r>
            <a:r>
              <a:rPr lang="ru-RU" b="1" dirty="0" smtClean="0">
                <a:latin typeface="Arial" charset="0"/>
              </a:rPr>
              <a:t>УУД.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Arial" charset="0"/>
              </a:rPr>
              <a:t>4. Определить связи каждого УУД с предметной дисциплиной. </a:t>
            </a:r>
            <a:endParaRPr lang="ru-RU" b="1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Arial" charset="0"/>
              </a:rPr>
              <a:t>5. Разработать систему рекомендаций </a:t>
            </a:r>
            <a:r>
              <a:rPr lang="ru-RU" b="1" dirty="0" smtClean="0">
                <a:latin typeface="Arial" charset="0"/>
              </a:rPr>
              <a:t>разработчикам.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latin typeface="Arial" charset="0"/>
              </a:rPr>
              <a:t>6. </a:t>
            </a:r>
            <a:r>
              <a:rPr lang="ru-RU" b="1" dirty="0" smtClean="0">
                <a:latin typeface="Arial" charset="0"/>
              </a:rPr>
              <a:t>Разработать учебно-методические рекомендации для педагогов. </a:t>
            </a:r>
            <a:endParaRPr lang="ru-RU" b="1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dirty="0">
              <a:latin typeface="Arial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Контакты: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428736"/>
            <a:ext cx="7781925" cy="5095889"/>
          </a:xfrm>
        </p:spPr>
        <p:txBody>
          <a:bodyPr/>
          <a:lstStyle/>
          <a:p>
            <a:r>
              <a:rPr lang="ru-RU" b="1" dirty="0" smtClean="0">
                <a:latin typeface="Arial" charset="0"/>
              </a:rPr>
              <a:t>Уткин Евгений Александрович</a:t>
            </a:r>
          </a:p>
          <a:p>
            <a:r>
              <a:rPr lang="ru-RU" b="1" dirty="0" smtClean="0">
                <a:latin typeface="Arial" charset="0"/>
              </a:rPr>
              <a:t>учитель химии   КСОШ  №1</a:t>
            </a:r>
            <a:endParaRPr lang="ru-RU" b="1" dirty="0">
              <a:latin typeface="Arial" charset="0"/>
            </a:endParaRPr>
          </a:p>
          <a:p>
            <a:r>
              <a:rPr lang="ru-RU" b="1" dirty="0">
                <a:latin typeface="Arial" charset="0"/>
              </a:rPr>
              <a:t>Телефон  </a:t>
            </a:r>
            <a:r>
              <a:rPr lang="en-US" b="1" dirty="0" smtClean="0">
                <a:latin typeface="Arial" charset="0"/>
              </a:rPr>
              <a:t>8 353 453 56 31</a:t>
            </a:r>
            <a:r>
              <a:rPr lang="ru-RU" b="1" dirty="0" smtClean="0">
                <a:latin typeface="Arial" charset="0"/>
              </a:rPr>
              <a:t>; </a:t>
            </a:r>
            <a:endParaRPr lang="ru-RU" b="1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>
                <a:latin typeface="Arial" charset="0"/>
              </a:rPr>
              <a:t>    </a:t>
            </a:r>
            <a:r>
              <a:rPr lang="ru-RU" b="1" dirty="0" err="1">
                <a:latin typeface="Arial" charset="0"/>
              </a:rPr>
              <a:t>моб</a:t>
            </a:r>
            <a:r>
              <a:rPr lang="ru-RU" b="1" dirty="0">
                <a:latin typeface="Arial" charset="0"/>
              </a:rPr>
              <a:t>.  8 </a:t>
            </a:r>
            <a:r>
              <a:rPr lang="ru-RU" b="1" dirty="0" smtClean="0">
                <a:latin typeface="Arial" charset="0"/>
              </a:rPr>
              <a:t>9</a:t>
            </a:r>
            <a:r>
              <a:rPr lang="en-US" b="1" dirty="0" smtClean="0">
                <a:latin typeface="Arial" charset="0"/>
              </a:rPr>
              <a:t>12 848 92 02</a:t>
            </a:r>
            <a:endParaRPr lang="ru-RU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E-mail   </a:t>
            </a:r>
            <a:r>
              <a:rPr lang="en-US" b="1" dirty="0" smtClean="0">
                <a:latin typeface="Arial" charset="0"/>
                <a:hlinkClick r:id="rId2"/>
              </a:rPr>
              <a:t>chenek79@mail.ru</a:t>
            </a:r>
            <a:endParaRPr lang="ru-RU" b="1" dirty="0">
              <a:latin typeface="Arial" charset="0"/>
            </a:endParaRPr>
          </a:p>
          <a:p>
            <a:pPr>
              <a:buNone/>
            </a:pPr>
            <a:endParaRPr lang="ru-RU" b="1" dirty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54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Font typeface="Wingdings" pitchFamily="2" charset="2"/>
              <a:buNone/>
            </a:pPr>
            <a:endParaRPr lang="ru-RU" sz="2000" b="1" dirty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endParaRPr lang="ru-RU" b="1" dirty="0">
              <a:latin typeface="Arial" charset="0"/>
            </a:endParaRPr>
          </a:p>
          <a:p>
            <a:pPr algn="ctr">
              <a:buFont typeface="Wingdings" pitchFamily="2" charset="2"/>
              <a:buNone/>
            </a:pPr>
            <a:endParaRPr lang="en-US" b="1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5807075"/>
          </a:xfrm>
        </p:spPr>
        <p:txBody>
          <a:bodyPr/>
          <a:lstStyle/>
          <a:p>
            <a:r>
              <a:rPr lang="ru-RU" sz="3600" dirty="0">
                <a:latin typeface="Arial Black" pitchFamily="34" charset="0"/>
              </a:rPr>
              <a:t>Возникновение понятия «универсальные учебные действия» связано с изменением парадигмы образования:</a:t>
            </a:r>
            <a:br>
              <a:rPr lang="ru-RU" sz="3600" dirty="0">
                <a:latin typeface="Arial Black" pitchFamily="34" charset="0"/>
              </a:rPr>
            </a:br>
            <a:r>
              <a:rPr lang="ru-RU" sz="3600" dirty="0">
                <a:latin typeface="Arial Black" pitchFamily="34" charset="0"/>
              </a:rPr>
              <a:t>от цели усвоения знаний, умений и навыков </a:t>
            </a:r>
            <a:br>
              <a:rPr lang="ru-RU" sz="3600" dirty="0">
                <a:latin typeface="Arial Black" pitchFamily="34" charset="0"/>
              </a:rPr>
            </a:br>
            <a:r>
              <a:rPr lang="ru-RU" sz="3600" dirty="0">
                <a:latin typeface="Arial Black" pitchFamily="34" charset="0"/>
              </a:rPr>
              <a:t>к цели развития Личности учащегося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4837" cy="1462088"/>
          </a:xfrm>
        </p:spPr>
        <p:txBody>
          <a:bodyPr/>
          <a:lstStyle/>
          <a:p>
            <a:pPr algn="ctr"/>
            <a:r>
              <a:rPr lang="ru-RU" dirty="0">
                <a:latin typeface="Arial Black" pitchFamily="34" charset="0"/>
              </a:rPr>
              <a:t>Универсальные </a:t>
            </a:r>
            <a:br>
              <a:rPr lang="ru-RU" dirty="0">
                <a:latin typeface="Arial Black" pitchFamily="34" charset="0"/>
              </a:rPr>
            </a:br>
            <a:r>
              <a:rPr lang="ru-RU" dirty="0">
                <a:latin typeface="Arial Black" pitchFamily="34" charset="0"/>
              </a:rPr>
              <a:t>учебные действия  (УУД)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73238"/>
            <a:ext cx="7772400" cy="4840287"/>
          </a:xfrm>
        </p:spPr>
        <p:txBody>
          <a:bodyPr/>
          <a:lstStyle/>
          <a:p>
            <a:r>
              <a:rPr lang="ru-RU" sz="3600" b="1" dirty="0">
                <a:latin typeface="Arial" charset="0"/>
              </a:rPr>
              <a:t>обеспечивают способность учащегося к </a:t>
            </a:r>
            <a:r>
              <a:rPr lang="ru-RU" sz="4000" b="1" dirty="0">
                <a:solidFill>
                  <a:srgbClr val="000099"/>
                </a:solidFill>
                <a:latin typeface="Arial" charset="0"/>
              </a:rPr>
              <a:t>само</a:t>
            </a:r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развитию и </a:t>
            </a:r>
            <a:r>
              <a:rPr lang="ru-RU" sz="4000" b="1" dirty="0">
                <a:solidFill>
                  <a:srgbClr val="000099"/>
                </a:solidFill>
                <a:latin typeface="Arial" charset="0"/>
              </a:rPr>
              <a:t>само</a:t>
            </a:r>
            <a:r>
              <a:rPr lang="ru-RU" sz="3600" b="1" dirty="0">
                <a:solidFill>
                  <a:srgbClr val="000099"/>
                </a:solidFill>
                <a:latin typeface="Arial" charset="0"/>
              </a:rPr>
              <a:t>совершенствованию</a:t>
            </a:r>
            <a:r>
              <a:rPr lang="ru-RU" sz="3600" b="1" dirty="0">
                <a:latin typeface="Arial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3600" b="1" dirty="0">
                <a:latin typeface="Arial" charset="0"/>
              </a:rPr>
              <a:t>	посредством сознательного и активного присвоения нового социального опыта</a:t>
            </a:r>
          </a:p>
          <a:p>
            <a:pPr algn="ctr">
              <a:buFont typeface="Wingdings" pitchFamily="2" charset="2"/>
              <a:buNone/>
            </a:pPr>
            <a:endParaRPr lang="ru-RU" sz="2000" dirty="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43025"/>
          </a:xfrm>
        </p:spPr>
        <p:txBody>
          <a:bodyPr/>
          <a:lstStyle/>
          <a:p>
            <a:pPr algn="ctr"/>
            <a:r>
              <a:rPr lang="ru-RU" sz="4000">
                <a:latin typeface="Arial Black" pitchFamily="34" charset="0"/>
              </a:rPr>
              <a:t>Универсальные </a:t>
            </a:r>
            <a:br>
              <a:rPr lang="ru-RU" sz="4000">
                <a:latin typeface="Arial Black" pitchFamily="34" charset="0"/>
              </a:rPr>
            </a:br>
            <a:r>
              <a:rPr lang="ru-RU" sz="4000">
                <a:latin typeface="Arial Black" pitchFamily="34" charset="0"/>
              </a:rPr>
              <a:t>учебные действия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420100" cy="4906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000" b="1" dirty="0">
                <a:latin typeface="Arial" charset="0"/>
              </a:rPr>
              <a:t>	</a:t>
            </a:r>
            <a:r>
              <a:rPr lang="ru-RU" b="1" dirty="0">
                <a:latin typeface="Arial" charset="0"/>
              </a:rPr>
              <a:t>это система действий учащегося, обеспечивающая 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b="1" dirty="0">
                <a:latin typeface="Arial" charset="0"/>
              </a:rPr>
              <a:t>культурную идентичность,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b="1" dirty="0">
                <a:latin typeface="Arial" charset="0"/>
              </a:rPr>
              <a:t>социальную компетентность,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b="1" dirty="0">
                <a:latin typeface="Arial" charset="0"/>
              </a:rPr>
              <a:t>толерантность,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b="1" dirty="0">
                <a:latin typeface="Arial" charset="0"/>
              </a:rPr>
              <a:t>способность к самостоятельному усвоению новых знаний и умений, включая организацию самостоятельной учебной деятельности</a:t>
            </a:r>
          </a:p>
          <a:p>
            <a:pPr algn="ctr">
              <a:lnSpc>
                <a:spcPct val="80000"/>
              </a:lnSpc>
              <a:buFontTx/>
              <a:buChar char="-"/>
            </a:pPr>
            <a:endParaRPr lang="ru-RU" sz="2000" dirty="0">
              <a:latin typeface="Arial" charset="0"/>
            </a:endParaRPr>
          </a:p>
          <a:p>
            <a:pPr algn="ctr">
              <a:lnSpc>
                <a:spcPct val="80000"/>
              </a:lnSpc>
              <a:buFontTx/>
              <a:buChar char="-"/>
            </a:pP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5888"/>
            <a:ext cx="8188325" cy="1557337"/>
          </a:xfrm>
        </p:spPr>
        <p:txBody>
          <a:bodyPr/>
          <a:lstStyle/>
          <a:p>
            <a:pPr algn="ctr"/>
            <a:r>
              <a:rPr lang="ru-RU" dirty="0">
                <a:latin typeface="Arial Black" pitchFamily="34" charset="0"/>
              </a:rPr>
              <a:t>Функции универсальных учебных действий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73238"/>
            <a:ext cx="7839075" cy="4824412"/>
          </a:xfrm>
        </p:spPr>
        <p:txBody>
          <a:bodyPr/>
          <a:lstStyle/>
          <a:p>
            <a:pPr marL="596646" indent="-514350"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Регуляция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учебной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marL="596646" indent="-514350">
              <a:lnSpc>
                <a:spcPct val="80000"/>
              </a:lnSpc>
              <a:buNone/>
            </a:pP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Создание условий для саморазвития и самореализации личности </a:t>
            </a:r>
          </a:p>
          <a:p>
            <a:pPr>
              <a:lnSpc>
                <a:spcPct val="80000"/>
              </a:lnSpc>
              <a:buNone/>
            </a:pP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Обеспечение успешности обучения</a:t>
            </a:r>
          </a:p>
          <a:p>
            <a:pPr>
              <a:lnSpc>
                <a:spcPct val="80000"/>
              </a:lnSpc>
              <a:buNone/>
            </a:pPr>
            <a:endParaRPr lang="ru-RU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ru-RU" b="1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b="1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388350" cy="792163"/>
          </a:xfrm>
        </p:spPr>
        <p:txBody>
          <a:bodyPr/>
          <a:lstStyle/>
          <a:p>
            <a:r>
              <a:rPr lang="ru-RU" sz="4200" dirty="0">
                <a:latin typeface="Arial Black" pitchFamily="34" charset="0"/>
              </a:rPr>
              <a:t>Основания выделения УУД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415338" cy="5157787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charset="0"/>
              </a:rPr>
              <a:t>Цели и результаты общего образования</a:t>
            </a:r>
          </a:p>
          <a:p>
            <a:r>
              <a:rPr lang="ru-RU" b="1" dirty="0">
                <a:solidFill>
                  <a:srgbClr val="000099"/>
                </a:solidFill>
                <a:latin typeface="Arial" charset="0"/>
              </a:rPr>
              <a:t>Структурные компоненты учебной деятельности</a:t>
            </a:r>
            <a:r>
              <a:rPr lang="ru-RU" b="1" dirty="0">
                <a:latin typeface="Arial" charset="0"/>
              </a:rPr>
              <a:t> </a:t>
            </a:r>
            <a:r>
              <a:rPr lang="ru-RU" dirty="0">
                <a:latin typeface="Arial" charset="0"/>
              </a:rPr>
              <a:t>(мотив, цель, задача, учебные действия, контроль, коррекция, оценка)</a:t>
            </a:r>
          </a:p>
          <a:p>
            <a:r>
              <a:rPr lang="ru-RU" b="1" dirty="0">
                <a:solidFill>
                  <a:srgbClr val="000099"/>
                </a:solidFill>
                <a:latin typeface="Arial" charset="0"/>
              </a:rPr>
              <a:t>Этапы процесса усвоения</a:t>
            </a:r>
          </a:p>
          <a:p>
            <a:r>
              <a:rPr lang="ru-RU" b="1" dirty="0">
                <a:solidFill>
                  <a:srgbClr val="000099"/>
                </a:solidFill>
                <a:latin typeface="Arial" charset="0"/>
              </a:rPr>
              <a:t>Формы учебного сотрудничества с учителем и сверстниками</a:t>
            </a:r>
          </a:p>
          <a:p>
            <a:pPr algn="ctr">
              <a:buFont typeface="Wingdings" pitchFamily="2" charset="2"/>
              <a:buNone/>
            </a:pPr>
            <a:r>
              <a:rPr lang="ru-RU" b="1" dirty="0">
                <a:solidFill>
                  <a:srgbClr val="000099"/>
                </a:solidFill>
                <a:latin typeface="Arial" charset="0"/>
              </a:rPr>
              <a:t> </a:t>
            </a:r>
            <a:endParaRPr lang="ru-RU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Arial Black" pitchFamily="34" charset="0"/>
              </a:rPr>
              <a:t>Виды универсальных учебных действий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79937"/>
          </a:xfrm>
        </p:spPr>
        <p:txBody>
          <a:bodyPr/>
          <a:lstStyle/>
          <a:p>
            <a:r>
              <a:rPr lang="ru-RU" sz="4000" b="1" dirty="0">
                <a:latin typeface="Arial" charset="0"/>
              </a:rPr>
              <a:t>Личностные</a:t>
            </a:r>
          </a:p>
          <a:p>
            <a:r>
              <a:rPr lang="ru-RU" sz="4000" b="1" dirty="0">
                <a:latin typeface="Arial" charset="0"/>
              </a:rPr>
              <a:t>Регулятивные</a:t>
            </a:r>
          </a:p>
          <a:p>
            <a:r>
              <a:rPr lang="ru-RU" sz="4000" b="1" dirty="0" err="1">
                <a:latin typeface="Arial" charset="0"/>
              </a:rPr>
              <a:t>Общепознавательные</a:t>
            </a:r>
            <a:endParaRPr lang="ru-RU" sz="4000" b="1" dirty="0">
              <a:latin typeface="Arial" charset="0"/>
            </a:endParaRPr>
          </a:p>
          <a:p>
            <a:r>
              <a:rPr lang="ru-RU" sz="4000" b="1" dirty="0">
                <a:latin typeface="Arial" charset="0"/>
              </a:rPr>
              <a:t>Коммуникативные</a:t>
            </a:r>
          </a:p>
          <a:p>
            <a:pPr>
              <a:buFont typeface="Wingdings" pitchFamily="2" charset="2"/>
              <a:buNone/>
            </a:pPr>
            <a:endParaRPr lang="ru-RU" sz="4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latin typeface="Arial Black" pitchFamily="34" charset="0"/>
              </a:rPr>
              <a:t>Личностные УУД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71463" y="1700213"/>
          <a:ext cx="8599487" cy="431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27125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Arial Black" pitchFamily="34" charset="0"/>
              </a:rPr>
              <a:t>Виды УУД – </a:t>
            </a:r>
            <a:br>
              <a:rPr lang="ru-RU" sz="4000" dirty="0">
                <a:latin typeface="Arial Black" pitchFamily="34" charset="0"/>
              </a:rPr>
            </a:br>
            <a:r>
              <a:rPr lang="ru-RU" sz="4000" dirty="0">
                <a:latin typeface="Arial Black" pitchFamily="34" charset="0"/>
              </a:rPr>
              <a:t>Регулятивные действия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-4763" y="1412875"/>
          <a:ext cx="9153526" cy="5095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291</Words>
  <PresentationFormat>Экран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Формирование универсальных учебных действий на уроках естественного цикла</vt:lpstr>
      <vt:lpstr>Возникновение понятия «универсальные учебные действия» связано с изменением парадигмы образования: от цели усвоения знаний, умений и навыков  к цели развития Личности учащегося</vt:lpstr>
      <vt:lpstr>Универсальные  учебные действия  (УУД)</vt:lpstr>
      <vt:lpstr>Универсальные  учебные действия</vt:lpstr>
      <vt:lpstr>Функции универсальных учебных действий</vt:lpstr>
      <vt:lpstr>Основания выделения УУД</vt:lpstr>
      <vt:lpstr>Виды универсальных учебных действий</vt:lpstr>
      <vt:lpstr>Личностные УУД</vt:lpstr>
      <vt:lpstr>Виды УУД –  Регулятивные действия</vt:lpstr>
      <vt:lpstr>Познавательные УУД</vt:lpstr>
      <vt:lpstr>Коммуникативные УУД</vt:lpstr>
      <vt:lpstr>УУД в системе общего образования</vt:lpstr>
      <vt:lpstr>От стихийности – к целенаправленному и планомерному формированию УУД</vt:lpstr>
      <vt:lpstr>Задачи  формирования УУД</vt:lpstr>
      <vt:lpstr>Контакты: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FuckYouBill</cp:lastModifiedBy>
  <cp:revision>28</cp:revision>
  <dcterms:modified xsi:type="dcterms:W3CDTF">2010-12-28T19:19:44Z</dcterms:modified>
</cp:coreProperties>
</file>