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B8CFDC-765D-426E-BF3B-746A03279771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B01743E-2153-43AC-B947-3853097E3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101;&#1083;&#1077;&#1082;&#1090;&#1080;&#1074;&#1085;&#1099;&#1081;%20&#1082;&#1091;&#1088;&#1089;2\&#1058;&#1083;&#1077;&#1102;&#1097;&#1080;&#1081;%20&#1088;&#1072;&#1079;&#1088;&#1103;&#1076;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101;&#1083;&#1077;&#1082;&#1090;&#1080;&#1074;&#1085;&#1099;&#1081;%20&#1082;&#1091;&#1088;&#1089;2\&#1044;&#1077;&#1084;&#1086;&#1085;&#1089;&#1090;&#1088;&#1072;&#1094;&#1080;&#1103;%20&#1103;&#1074;&#1083;&#1077;&#1085;&#1080;&#1103;%20&#1101;&#1083;&#1077;&#1082;&#1090;&#1088;&#1086;&#1084;&#1072;&#1075;&#1085;&#1080;&#1090;&#1085;&#1086;&#1081;%20&#1080;&#1085;&#1076;&#1091;&#1082;&#1094;&#1080;&#1080;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101;&#1083;&#1077;&#1082;&#1090;&#1080;&#1074;&#1085;&#1099;&#1081;%20&#1082;&#1091;&#1088;&#1089;2\&#1047;&#1072;&#1088;&#1103;&#1078;&#1072;&#1085;&#1080;&#1077;%20&#1089;&#1091;&#1083;&#1090;&#1072;&#1085;&#1095;&#1080;&#1082;&#1086;&#1074;%20&#1080;&#1079;%20&#1073;&#1091;&#1084;&#1072;&#1075;&#1080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548680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электродинамике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elektroas.ru/wp-content/uploads/2010/04/elektricheskiy_tok.jpg"/>
          <p:cNvPicPr>
            <a:picLocks noChangeAspect="1" noChangeArrowheads="1"/>
          </p:cNvPicPr>
          <p:nvPr/>
        </p:nvPicPr>
        <p:blipFill>
          <a:blip r:embed="rId2" cstate="print"/>
          <a:srcRect b="5429"/>
          <a:stretch>
            <a:fillRect/>
          </a:stretch>
        </p:blipFill>
        <p:spPr bwMode="auto">
          <a:xfrm>
            <a:off x="1907704" y="2060848"/>
            <a:ext cx="6086475" cy="4539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Тлеющий разряд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Тлеющий разряд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131840" y="1988840"/>
            <a:ext cx="3723283" cy="2792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Демонстрация явления электромагнитной индукции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293096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x-none" sz="2000">
                <a:latin typeface="Times New Roman" pitchFamily="18" charset="0"/>
                <a:cs typeface="Times New Roman" pitchFamily="18" charset="0"/>
              </a:rPr>
              <a:t>Какое сходство имеется у катушки с током и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магнитной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стрелки?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>
                <a:latin typeface="Times New Roman" pitchFamily="18" charset="0"/>
                <a:cs typeface="Times New Roman" pitchFamily="18" charset="0"/>
              </a:rPr>
              <a:t>Как взаимодействуют постоянные магниты?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445224"/>
            <a:ext cx="77768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Катушка с током и магнитная стрелка являются постоянными магнитами.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Одноименные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полюса магнитов отталкиваются, а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разноименные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притягиваются.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Демонстрация явления электромагнитной индукции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03848" y="148478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58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Лабораторная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работа: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действия магнитного поля на ток»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работы: экспериментально определить зависимость действия магнитного поля на проводник с током от силы и направления тока в нем.</a:t>
            </a:r>
          </a:p>
          <a:p>
            <a:endParaRPr lang="ru-RU" dirty="0"/>
          </a:p>
        </p:txBody>
      </p:sp>
      <p:pic>
        <p:nvPicPr>
          <p:cNvPr id="4" name="Рисунок 3" descr="http://l-micro.ru/images/method_images/l_electr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2664296" cy="237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39952" y="58052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Схема 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Подготовить сообщения: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Опыт Ньютона по изучении дисперсии света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Опыт Гримальди, открытие дифракции света</a:t>
            </a:r>
            <a: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Опыт Юнга  по наблюдению </a:t>
            </a:r>
            <a:r>
              <a:rPr lang="ru-RU" sz="2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двухлучевой</a:t>
            </a: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интерференции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Опыт Малюса и Брюстера по наблюдению поляризации отраженного света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Подготовить демонстрации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Дифракция на шаре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Поляризация света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Полное внутреннее отражение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32656"/>
            <a:ext cx="7772400" cy="612068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занятия:</a:t>
            </a:r>
            <a:endParaRPr lang="ru-RU" sz="36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  <a:endParaRPr lang="ru-RU" sz="36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электродинамики как раздела физической науки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Фундаментальные опыты в электродинамике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Опыты Фарадея и Генри по электромагнитной индукции. 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 Ш. Кулона с крутильными весами. Закон Кулона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Опыты Х.К. Эрстеда. Магнитное действие тока.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Опыты А.М. Ампера. Магнитное взаимодействие токов.</a:t>
            </a:r>
          </a:p>
          <a:p>
            <a:pPr lvl="1">
              <a:buNone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36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Демонстрации 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Электризация тел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Тлеющий разряд</a:t>
            </a:r>
          </a:p>
          <a:p>
            <a:pPr lvl="2"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Демонстрация явления электромагнитной индукции   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Лабораторная работа</a:t>
            </a:r>
          </a:p>
          <a:p>
            <a:pPr lvl="2"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действия магнитного поля на ток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электродинамики как раздела физической науки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электродинамике рассматривают следующие силы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Сила, характеризующая взаимодействие покоящихся зарядов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взаимодействия тока и магнитной стрелки  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Сила, характеризующая взаимодействие двух параллельны проводников с токами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Сила, действующая на движущийся заряд со стороны магнитного поля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Фундаментальные опыты в электродинамике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Опыты Кулона по электростатическому взаимодействию. 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Рикке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Иоффе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Милликена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Мандельштама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Папалекси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Толмена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Стюарта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Опыты Ома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Опыты Ампера, Эрстеда и Фарадея</a:t>
            </a:r>
          </a:p>
          <a:p>
            <a:pPr lvl="1">
              <a:lnSpc>
                <a:spcPct val="134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Опыты Герца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Опыты Фарадея и Генри по электромагнитной индукции.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электромагнитной индукции.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Эксперимент Ш. Кулона с крутильными весами. Закон Кулона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old.college.ru/physics/courses/op25part2/content/chapter1/section/paragraph1/images/1-1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36912"/>
            <a:ext cx="2181225" cy="31908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2924944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Шарль Кулон поставил первый в истории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прецизионный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эксперимент по измерению силы притяжения между двумя заряженными шарами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Результатом эксперимента явился основной закон взаимодействия зарядов в электростатике — закон Кулона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699792" y="5301208"/>
          <a:ext cx="1159250" cy="745232"/>
        </p:xfrm>
        <a:graphic>
          <a:graphicData uri="http://schemas.openxmlformats.org/presentationml/2006/ole">
            <p:oleObj spid="_x0000_s8195" name="Формула" r:id="rId4" imgW="711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Опыты Х.К. Эрстеда. Магнитное действие тока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28800"/>
            <a:ext cx="6177880" cy="1789456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Эрстед был первым, кто  показал, что электрические и магнитные явления таинственным образом связаны.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1\Desktop\Orsted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140968"/>
            <a:ext cx="2664296" cy="3133824"/>
          </a:xfrm>
          <a:prstGeom prst="rect">
            <a:avLst/>
          </a:prstGeom>
          <a:noFill/>
        </p:spPr>
      </p:pic>
      <p:pic>
        <p:nvPicPr>
          <p:cNvPr id="7173" name="Picture 5" descr="http://novmysl.finam.ru/Electrodynamics/Orsted_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1781175" cy="23050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077072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Ханс Кристиан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Эрстед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(1777–1851</a:t>
            </a:r>
            <a:r>
              <a:rPr lang="ru-RU" dirty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396656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Опыты А.-М. Ампера. Магнитное взаимодействие токов.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340768"/>
            <a:ext cx="5410944" cy="2005480"/>
          </a:xfrm>
        </p:spPr>
        <p:txBody>
          <a:bodyPr>
            <a:normAutofit lnSpcReduction="1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Ампер продолжил исследования Эрстеда,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подойдя к задаче количественно</a:t>
            </a:r>
            <a:r>
              <a:rPr lang="ru-RU" dirty="0" smtClean="0"/>
              <a:t>.  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Ампер обнаружил первый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релятивистский эффект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магнитное взаимодействие движущихся зарядов </a:t>
            </a:r>
          </a:p>
        </p:txBody>
      </p:sp>
      <p:pic>
        <p:nvPicPr>
          <p:cNvPr id="6146" name="Picture 2" descr="http://novmysl.finam.ru/Electrodynamics/Ampere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2238375" cy="2781300"/>
          </a:xfrm>
          <a:prstGeom prst="rect">
            <a:avLst/>
          </a:prstGeom>
          <a:noFill/>
        </p:spPr>
      </p:pic>
      <p:pic>
        <p:nvPicPr>
          <p:cNvPr id="6148" name="Picture 4" descr="http://novmysl.finam.ru/Electrodynamics/Ampere_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1781175" cy="2409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378904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Андре-Мари Ампер (1775–1836)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Опыты Фарадея и Генри по электромагнитной индукции.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электромагнитной индукции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Открытие явления электромагнитной индукции как бы продолжило исследования Ампера: теперь было обнаружено, что и магнитное поле может быть источником электрических явлений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novmysl.finam.ru/Electrodynamics/Faraday_Induction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1962150" cy="23431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522920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Майкл Фарадей (1791–1867)</a:t>
            </a:r>
          </a:p>
        </p:txBody>
      </p:sp>
      <p:pic>
        <p:nvPicPr>
          <p:cNvPr id="5124" name="Picture 4" descr="http://novmysl.finam.ru/Electrodynamics/Faraday_Induction_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260985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Электризация тел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Заряжание султанчиков из бумаги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628800"/>
            <a:ext cx="4020277" cy="3015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942</TotalTime>
  <Words>278</Words>
  <Application>Microsoft Office PowerPoint</Application>
  <PresentationFormat>Экран (4:3)</PresentationFormat>
  <Paragraphs>73</Paragraphs>
  <Slides>13</Slides>
  <Notes>0</Notes>
  <HiddenSlides>0</HiddenSlides>
  <MMClips>3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Метро</vt:lpstr>
      <vt:lpstr>Формула</vt:lpstr>
      <vt:lpstr>Слайд 1</vt:lpstr>
      <vt:lpstr>Слайд 2</vt:lpstr>
      <vt:lpstr>Особенности электродинамики как раздела физической науки </vt:lpstr>
      <vt:lpstr>Фундаментальные опыты в электродинамике </vt:lpstr>
      <vt:lpstr>Опыты Фарадея и Генри по электромагнитной индукции.  Закон электромагнитной индукции.</vt:lpstr>
      <vt:lpstr>Опыты Х.К. Эрстеда. Магнитное действие тока</vt:lpstr>
      <vt:lpstr>Опыты А.-М. Ампера. Магнитное взаимодействие токов. </vt:lpstr>
      <vt:lpstr>Опыты Фарадея и Генри по электромагнитной индукции.  Закон электромагнитной индукции. </vt:lpstr>
      <vt:lpstr>Электризация тел </vt:lpstr>
      <vt:lpstr>Тлеющий разряд  </vt:lpstr>
      <vt:lpstr>Демонстрация явления электромагнитной индукции </vt:lpstr>
      <vt:lpstr>Лабораторная работа:  «Наблюдение действия магнитного поля на ток»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24</cp:revision>
  <dcterms:created xsi:type="dcterms:W3CDTF">2012-11-27T20:36:38Z</dcterms:created>
  <dcterms:modified xsi:type="dcterms:W3CDTF">2012-12-21T08:04:46Z</dcterms:modified>
</cp:coreProperties>
</file>