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88;&#1077;&#1079;&#1077;&#1088;&#1092;&#1086;&#1088;&#1076;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files.school-collection.edu.ru/dlrstore/12512ec2-d679-4149-96a7-4cb48575c693/9_249.sw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101;&#1083;&#1077;&#1082;&#1090;&#1080;&#1074;&#1085;&#1099;&#1081;%20&#1082;&#1091;&#1088;&#1089;2\&#1044;&#1077;&#1084;&#1086;&#1085;&#1089;&#1090;&#1088;&#1072;&#1094;&#1080;&#1103;%20&#1092;&#1086;&#1090;&#1086;&#1101;&#1092;&#1092;&#1077;&#1082;&#1090;&#1072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72400" cy="1975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Фундаментальные опыты в квантовой физике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cs11059.vkontakte.ru/u52392797/-6/x_ca9990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3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Камера Вильсона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762000" y="5791200"/>
          <a:ext cx="863600" cy="685800"/>
        </p:xfrm>
        <a:graphic>
          <a:graphicData uri="http://schemas.openxmlformats.org/presentationml/2006/ole">
            <p:oleObj spid="_x0000_s3073" name="Объект упаковщика для оболочки" showAsIcon="1" r:id="rId3" imgW="863640" imgH="685800" progId="Package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19600" y="1066800"/>
            <a:ext cx="4724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Камера Вильсона  (она же туманная камера) - один из первых в истории  приборов для регистрации следов (треков) заряженных частиц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7" name="Picture 5" descr="http://culture.compulenta.ru/upload/iblock/617/6a00d8341bf67c53ef016304729793970d-800w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"/>
            <a:ext cx="3551296" cy="28765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30480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Следы от частиц</a:t>
            </a:r>
          </a:p>
        </p:txBody>
      </p:sp>
      <p:pic>
        <p:nvPicPr>
          <p:cNvPr id="3079" name="Picture 7" descr="http://www.physic-in-web.ru/images/books/141/image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4048125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/>
          <a:lstStyle/>
          <a:p>
            <a:pPr lvl="0" algn="ctr"/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Лабораторная работа </a:t>
            </a:r>
            <a:b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«Изучение атомных спектров»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81000" y="5791200"/>
          <a:ext cx="774700" cy="685800"/>
        </p:xfrm>
        <a:graphic>
          <a:graphicData uri="http://schemas.openxmlformats.org/presentationml/2006/ole">
            <p:oleObj spid="_x0000_s2049" name="Объект упаковщика для оболочки" showAsIcon="1" r:id="rId3" imgW="774720" imgH="68580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295400"/>
            <a:ext cx="792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изучение атомных спектров излучения и поглощения; определение постоянной Планка по спектру атома водорода.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lvl="0" algn="ctr"/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Лабораторная работа </a:t>
            </a:r>
            <a:b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«Изучение фотоэффекта»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723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изучение явления фотоэффекта, экспериментальное определение постоянной Планка</a:t>
            </a: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33400" y="5867400"/>
          <a:ext cx="647700" cy="685800"/>
        </p:xfrm>
        <a:graphic>
          <a:graphicData uri="http://schemas.openxmlformats.org/presentationml/2006/ole">
            <p:oleObj spid="_x0000_s1025" name="Объект упаковщика для оболочки" showAsIcon="1" r:id="rId3" imgW="6480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занятия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477000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</a:p>
          <a:p>
            <a:pPr lvl="0">
              <a:buClr>
                <a:schemeClr val="accent4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Зарождение квантовой теории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Фундаментальные опыты</a:t>
            </a:r>
          </a:p>
          <a:p>
            <a:pPr lvl="1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Корпускулярно-волновой дуализм света</a:t>
            </a:r>
          </a:p>
          <a:p>
            <a:pPr lvl="1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Опыты Столетова по изучению фотоэффекта. Красная граница фотоэффекта. Теория фотоэффекта Эйнштейна</a:t>
            </a:r>
          </a:p>
          <a:p>
            <a:pPr lvl="1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Франка–Герца</a:t>
            </a:r>
          </a:p>
          <a:p>
            <a:pPr lvl="1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Эксперименты Э. Резерфорда по рассеянию альфа-частиц</a:t>
            </a:r>
          </a:p>
          <a:p>
            <a:pPr lvl="0">
              <a:buClr>
                <a:schemeClr val="accent4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Боровская модель атома</a:t>
            </a:r>
          </a:p>
          <a:p>
            <a:pPr lvl="0">
              <a:buNone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  <a:p>
            <a:pPr lvl="1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Демонстрация фотоэффекта</a:t>
            </a:r>
          </a:p>
          <a:p>
            <a:pPr lvl="1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Камера Вильсона (демонстрация компьютерное моделирование)</a:t>
            </a:r>
          </a:p>
          <a:p>
            <a:pPr lvl="1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атомных спектров (компьютерное моделирование)</a:t>
            </a:r>
          </a:p>
          <a:p>
            <a:pPr lvl="1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Лабораторная работа (компьютерное моделирование)</a:t>
            </a:r>
          </a:p>
          <a:p>
            <a:pPr lvl="1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«Изучение фотоэффекта»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Зарождение квантовой теории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36496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 XIX в. многие ученые считали, что развитие физики завершилось по следующим причинам:</a:t>
            </a:r>
          </a:p>
          <a:p>
            <a:pPr marL="329184" lvl="1" indent="45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 200 лет существуют законы механики, теория всемирного тяготения.</a:t>
            </a:r>
          </a:p>
          <a:p>
            <a:pPr marL="329184" lvl="1" indent="45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Разработана МКТ.</a:t>
            </a:r>
          </a:p>
          <a:p>
            <a:pPr marL="329184" lvl="1" indent="45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 прочный фундамент под термодинамику.</a:t>
            </a:r>
          </a:p>
          <a:p>
            <a:pPr marL="329184" lvl="1" indent="45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Завершена максвелловская теория электромагнетизма.</a:t>
            </a:r>
          </a:p>
          <a:p>
            <a:pPr marL="329184" lvl="1" indent="450000" algn="just">
              <a:spcBef>
                <a:spcPts val="0"/>
              </a:spcBef>
              <a:buNone/>
            </a:pP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 Планк указал путь выхода из трудностей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Фундаментальные опыты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09600"/>
            <a:ext cx="77724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 Де Бройля. Корпускулярно-волновой  дуализм света</a:t>
            </a:r>
            <a:endParaRPr lang="ru-RU" sz="28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Подпись:  &#10;Луи де&#10;Бройль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1590675" cy="2228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228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905000"/>
            <a:ext cx="609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Корпускулярно-волновой дуализм- 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о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двуединстве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материального мира, в котором все объекты обладают волновыми и корпускулярными свойствами.</a:t>
            </a:r>
          </a:p>
          <a:p>
            <a:pPr indent="457200" algn="just"/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Впервые такой </a:t>
            </a:r>
            <a:r>
              <a:rPr lang="ru-RU" sz="2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дуализм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был обнаружен при исследованиях света, ведущего себя, в зависимости от условий эксперимента, то как электромагнитная волна, то как дискретная частица.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Опыты Столетова по изучению фотоэффекта. Красная граница фотоэффекта. Теория фотоэффекта Эйнштейна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0" y="1600200"/>
            <a:ext cx="6019800" cy="4572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Столетов исследовал фотоэффект: сравнил его величину для различных металлов, изучил влияние состояния поверхности металла на его способность к фотоэмиссии, измерил зависимость тока эмиссии от интенсивности и длины волны света, и температуры . Он получил данные о фотоэффекте, и обобщил в виде 3 законов. </a:t>
            </a:r>
          </a:p>
        </p:txBody>
      </p:sp>
      <p:pic>
        <p:nvPicPr>
          <p:cNvPr id="8196" name="Picture 4" descr="http://novmysl.finam.ru/Quantum/Stoletov_image008.png"/>
          <p:cNvPicPr>
            <a:picLocks noChangeAspect="1" noChangeArrowheads="1"/>
          </p:cNvPicPr>
          <p:nvPr/>
        </p:nvPicPr>
        <p:blipFill>
          <a:blip r:embed="rId2" cstate="print"/>
          <a:srcRect l="7692" t="2898" r="7692" b="7251"/>
          <a:stretch>
            <a:fillRect/>
          </a:stretch>
        </p:blipFill>
        <p:spPr bwMode="auto">
          <a:xfrm>
            <a:off x="457200" y="1828800"/>
            <a:ext cx="1676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ovmysl.finam.ru/Quantum/FranckHertz_image001.png"/>
          <p:cNvPicPr>
            <a:picLocks noChangeAspect="1" noChangeArrowheads="1"/>
          </p:cNvPicPr>
          <p:nvPr/>
        </p:nvPicPr>
        <p:blipFill>
          <a:blip r:embed="rId2" cstate="print"/>
          <a:srcRect l="10256" t="5653"/>
          <a:stretch>
            <a:fillRect/>
          </a:stretch>
        </p:blipFill>
        <p:spPr bwMode="auto">
          <a:xfrm>
            <a:off x="228600" y="228600"/>
            <a:ext cx="2000250" cy="2543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Опыт Франка–Герца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066800"/>
            <a:ext cx="64008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опыте Франка–Герца исследовалась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возможность неупругих столкновений 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атомов ртути с разогнанными 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электрическим полем электронами.</a:t>
            </a:r>
          </a:p>
        </p:txBody>
      </p:sp>
      <p:pic>
        <p:nvPicPr>
          <p:cNvPr id="7172" name="Picture 4" descr="http://novmysl.finam.ru/Quantum/FranckHertz_image004.png"/>
          <p:cNvPicPr>
            <a:picLocks noChangeAspect="1" noChangeArrowheads="1"/>
          </p:cNvPicPr>
          <p:nvPr/>
        </p:nvPicPr>
        <p:blipFill>
          <a:blip r:embed="rId3" cstate="print"/>
          <a:srcRect l="6977" t="5883" r="11163" b="10457"/>
          <a:stretch>
            <a:fillRect/>
          </a:stretch>
        </p:blipFill>
        <p:spPr bwMode="auto">
          <a:xfrm>
            <a:off x="7239000" y="4191000"/>
            <a:ext cx="1676400" cy="2438400"/>
          </a:xfrm>
          <a:prstGeom prst="rect">
            <a:avLst/>
          </a:prstGeom>
          <a:noFill/>
        </p:spPr>
      </p:pic>
      <p:pic>
        <p:nvPicPr>
          <p:cNvPr id="7174" name="Picture 6" descr="http://files.school-collection.edu.ru/dlrstore/b6e1c980-931d-02ac-5dfd-0baa18fe153f/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81400"/>
            <a:ext cx="238125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5715000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Схема экспериментальной установки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Эксперименты Э. Резерфорда по рассеянию альфа-частиц на атомах тяжелых элементов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1447800"/>
            <a:ext cx="5181600" cy="4907760"/>
          </a:xfrm>
        </p:spPr>
        <p:txBody>
          <a:bodyPr>
            <a:normAutofit lnSpcReduction="10000"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Резерфорд, исследуя внутреннюю структуру атомов золота ударами быстрых альфа-частиц, обнаружил, что внутри атома имеется очень малое ядро, способное оттолкнуть альфа-частицу на угол, близкий к 180 градусам.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положительно заряженном ядре, согласно экспериментам, была сосредоточена практически вся масса атома.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601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Демонстрация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http://novmysl.finam.ru/Quantum/Rutherford_scattering_image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28956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Модель атома Бора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701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1913 год. Модель атома Бора. Планетарная модель.  Используя модель атома Резерфорда и теорию Планка обосновал модель атома водорода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5943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Модели некоторых атомов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ttp://florish.ru/wp-content/uploads/2012/04/quantum-300x26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285750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lvl="0" algn="ctr"/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Демонстрация фотоэффекта</a:t>
            </a:r>
            <a:b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876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Сформулируйте</a:t>
            </a:r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законы фотоэффекта</a:t>
            </a:r>
            <a:endParaRPr lang="ru-RU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Демонстрация фотоэффек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16002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88</TotalTime>
  <Words>260</Words>
  <Application>Microsoft Office PowerPoint</Application>
  <PresentationFormat>Экран (4:3)</PresentationFormat>
  <Paragraphs>52</Paragraphs>
  <Slides>12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Метро</vt:lpstr>
      <vt:lpstr>Пакет</vt:lpstr>
      <vt:lpstr>Объект упаковщика для оболочки</vt:lpstr>
      <vt:lpstr>Фундаментальные опыты в квантовой физике </vt:lpstr>
      <vt:lpstr>План занятия </vt:lpstr>
      <vt:lpstr>Зарождение квантовой теории </vt:lpstr>
      <vt:lpstr>Фундаментальные опыты</vt:lpstr>
      <vt:lpstr>Опыты Столетова по изучению фотоэффекта. Красная граница фотоэффекта. Теория фотоэффекта Эйнштейна</vt:lpstr>
      <vt:lpstr>Опыт Франка–Герца</vt:lpstr>
      <vt:lpstr>Эксперименты Э. Резерфорда по рассеянию альфа-частиц на атомах тяжелых элементов</vt:lpstr>
      <vt:lpstr>Модель атома Бора</vt:lpstr>
      <vt:lpstr>Демонстрация фотоэффекта </vt:lpstr>
      <vt:lpstr> Камера Вильсона </vt:lpstr>
      <vt:lpstr>Лабораторная работа  «Изучение атомных спектров» </vt:lpstr>
      <vt:lpstr>Лабораторная работа  «Изучение фотоэффекта»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Фундаментальные опыты в квантовой физике</dc:title>
  <dc:creator>Наталья</dc:creator>
  <cp:lastModifiedBy>Орёлик</cp:lastModifiedBy>
  <cp:revision>12</cp:revision>
  <dcterms:created xsi:type="dcterms:W3CDTF">2012-12-01T17:38:52Z</dcterms:created>
  <dcterms:modified xsi:type="dcterms:W3CDTF">2012-12-21T08:16:39Z</dcterms:modified>
</cp:coreProperties>
</file>