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98304-7C6A-4DB5-AE0B-A1D8E97342AC}" type="datetimeFigureOut">
              <a:rPr lang="ru-RU" smtClean="0"/>
              <a:pPr/>
              <a:t>11.01.2014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701F-8DDF-41A0-B541-FEC100B503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2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4.jpeg"/><Relationship Id="rId4" Type="http://schemas.openxmlformats.org/officeDocument/2006/relationships/image" Target="../media/image9.gif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Урок по предмету «Я и мир»</a:t>
            </a:r>
            <a:br>
              <a:rPr lang="ru-RU" sz="3200" dirty="0" smtClean="0"/>
            </a:br>
            <a:r>
              <a:rPr lang="ru-RU" sz="3200" dirty="0" smtClean="0"/>
              <a:t>для 3 класса специальной (коррекционной) школы </a:t>
            </a:r>
            <a:r>
              <a:rPr lang="en-US" sz="3200" dirty="0" smtClean="0"/>
              <a:t>VIII </a:t>
            </a:r>
            <a:r>
              <a:rPr lang="ru-RU" sz="3200" dirty="0" smtClean="0"/>
              <a:t>вида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661248"/>
            <a:ext cx="6400800" cy="9361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</a:t>
            </a:r>
            <a:r>
              <a:rPr lang="ru-RU" sz="2400" dirty="0" smtClean="0">
                <a:solidFill>
                  <a:schemeClr val="tx1"/>
                </a:solidFill>
              </a:rPr>
              <a:t>Составитель: учитель начальных классов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r>
              <a:rPr lang="ru-RU" sz="2400" dirty="0" err="1" smtClean="0">
                <a:solidFill>
                  <a:schemeClr val="tx1"/>
                </a:solidFill>
              </a:rPr>
              <a:t>Карбышева</a:t>
            </a:r>
            <a:r>
              <a:rPr lang="ru-RU" sz="2400" dirty="0" smtClean="0">
                <a:solidFill>
                  <a:schemeClr val="tx1"/>
                </a:solidFill>
              </a:rPr>
              <a:t> Н.А.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урока: «Учусь читать дорожные знаки»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лексей\Desktop\Перехо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2448272" cy="1836204"/>
          </a:xfrm>
          <a:prstGeom prst="rect">
            <a:avLst/>
          </a:prstGeom>
          <a:noFill/>
        </p:spPr>
      </p:pic>
      <p:pic>
        <p:nvPicPr>
          <p:cNvPr id="8195" name="Picture 3" descr="C:\Users\Алексей\Desktop\portre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4664"/>
            <a:ext cx="1944216" cy="1944216"/>
          </a:xfrm>
          <a:prstGeom prst="rect">
            <a:avLst/>
          </a:prstGeom>
          <a:noFill/>
        </p:spPr>
      </p:pic>
      <p:pic>
        <p:nvPicPr>
          <p:cNvPr id="8196" name="Picture 4" descr="C:\Users\Алексей\Desktop\Движение велосип зап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365104"/>
            <a:ext cx="1809700" cy="1785888"/>
          </a:xfrm>
          <a:prstGeom prst="rect">
            <a:avLst/>
          </a:prstGeom>
          <a:noFill/>
        </p:spPr>
      </p:pic>
      <p:pic>
        <p:nvPicPr>
          <p:cNvPr id="8197" name="Picture 5" descr="C:\Users\Алексей\Desktop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437112"/>
            <a:ext cx="1800200" cy="1800200"/>
          </a:xfrm>
          <a:prstGeom prst="rect">
            <a:avLst/>
          </a:prstGeom>
          <a:noFill/>
        </p:spPr>
      </p:pic>
      <p:pic>
        <p:nvPicPr>
          <p:cNvPr id="8198" name="Picture 6" descr="C:\Users\Алексей\Desktop\i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9238" y="403354"/>
            <a:ext cx="1357138" cy="1801510"/>
          </a:xfrm>
          <a:prstGeom prst="rect">
            <a:avLst/>
          </a:prstGeom>
          <a:noFill/>
        </p:spPr>
      </p:pic>
      <p:pic>
        <p:nvPicPr>
          <p:cNvPr id="8199" name="Picture 7" descr="C:\Users\Алексей\Desktop\Подземный переход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4437112"/>
            <a:ext cx="1878470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Молодцы!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\Desktop\Светоф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5384328" cy="404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Дорожные знаки</a:t>
            </a:r>
            <a:endParaRPr lang="ru-RU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\Desktop\Осторожно де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49" y="149224"/>
            <a:ext cx="2305651" cy="1839615"/>
          </a:xfrm>
          <a:prstGeom prst="rect">
            <a:avLst/>
          </a:prstGeom>
          <a:noFill/>
        </p:spPr>
      </p:pic>
      <p:pic>
        <p:nvPicPr>
          <p:cNvPr id="2051" name="Picture 3" descr="C:\Users\Алексей\Desktop\Подземный переход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72816"/>
            <a:ext cx="1728192" cy="1722431"/>
          </a:xfrm>
          <a:prstGeom prst="rect">
            <a:avLst/>
          </a:prstGeom>
          <a:noFill/>
        </p:spPr>
      </p:pic>
      <p:pic>
        <p:nvPicPr>
          <p:cNvPr id="2052" name="Picture 4" descr="C:\Users\Алексей\Desktop\Движение велосип зап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32656"/>
            <a:ext cx="1584176" cy="1563332"/>
          </a:xfrm>
          <a:prstGeom prst="rect">
            <a:avLst/>
          </a:prstGeom>
          <a:noFill/>
        </p:spPr>
      </p:pic>
      <p:pic>
        <p:nvPicPr>
          <p:cNvPr id="2053" name="Picture 5" descr="C:\Users\Алексей\Desktop\Мед помощь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149080"/>
            <a:ext cx="1419998" cy="2088232"/>
          </a:xfrm>
          <a:prstGeom prst="rect">
            <a:avLst/>
          </a:prstGeom>
          <a:noFill/>
        </p:spPr>
      </p:pic>
      <p:pic>
        <p:nvPicPr>
          <p:cNvPr id="2054" name="Picture 6" descr="C:\Users\Алексей\Desktop\Пешеход запр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780928"/>
            <a:ext cx="1932335" cy="1932335"/>
          </a:xfrm>
          <a:prstGeom prst="rect">
            <a:avLst/>
          </a:prstGeom>
          <a:noFill/>
        </p:spPr>
      </p:pic>
      <p:pic>
        <p:nvPicPr>
          <p:cNvPr id="2055" name="Picture 7" descr="C:\Users\Алексей\Desktop\Переход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52795" y="4293096"/>
            <a:ext cx="2306505" cy="1729879"/>
          </a:xfrm>
          <a:prstGeom prst="rect">
            <a:avLst/>
          </a:prstGeom>
          <a:noFill/>
        </p:spPr>
      </p:pic>
      <p:pic>
        <p:nvPicPr>
          <p:cNvPr id="2056" name="Picture 8" descr="C:\Users\Алексей\Desktop\Въезд запрещен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2564904"/>
            <a:ext cx="1716782" cy="1716782"/>
          </a:xfrm>
          <a:prstGeom prst="rect">
            <a:avLst/>
          </a:prstGeom>
          <a:noFill/>
        </p:spPr>
      </p:pic>
      <p:pic>
        <p:nvPicPr>
          <p:cNvPr id="2057" name="Picture 9" descr="C:\Users\Алексей\Desktop\Столовая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124744"/>
            <a:ext cx="1111795" cy="1563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Предупреждающие знаки</a:t>
            </a:r>
            <a:endParaRPr lang="ru-RU" dirty="0"/>
          </a:p>
        </p:txBody>
      </p:sp>
      <p:pic>
        <p:nvPicPr>
          <p:cNvPr id="3074" name="Picture 2" descr="C:\Users\Алексей\Desktop\Осторожно де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649" y="1470024"/>
            <a:ext cx="2545499" cy="2030983"/>
          </a:xfrm>
          <a:prstGeom prst="rect">
            <a:avLst/>
          </a:prstGeom>
          <a:noFill/>
        </p:spPr>
      </p:pic>
      <p:pic>
        <p:nvPicPr>
          <p:cNvPr id="3075" name="Picture 3" descr="C:\Users\Алексей\Desktop\Дорожные работ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84784"/>
            <a:ext cx="2304256" cy="2069691"/>
          </a:xfrm>
          <a:prstGeom prst="rect">
            <a:avLst/>
          </a:prstGeom>
          <a:noFill/>
        </p:spPr>
      </p:pic>
      <p:pic>
        <p:nvPicPr>
          <p:cNvPr id="3076" name="Picture 4" descr="C:\Users\Алексей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4221088"/>
            <a:ext cx="2229368" cy="1944216"/>
          </a:xfrm>
          <a:prstGeom prst="rect">
            <a:avLst/>
          </a:prstGeom>
          <a:noFill/>
        </p:spPr>
      </p:pic>
      <p:pic>
        <p:nvPicPr>
          <p:cNvPr id="3077" name="Picture 5" descr="C:\Users\Алексей\Desktop\жд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4221088"/>
            <a:ext cx="2201193" cy="1942229"/>
          </a:xfrm>
          <a:prstGeom prst="rect">
            <a:avLst/>
          </a:prstGeom>
          <a:noFill/>
        </p:spPr>
      </p:pic>
      <p:pic>
        <p:nvPicPr>
          <p:cNvPr id="3078" name="Picture 6" descr="C:\Users\Алексей\Desktop\скот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1412776"/>
            <a:ext cx="2448272" cy="2122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Запрещающие знаки</a:t>
            </a:r>
            <a:endParaRPr lang="ru-RU" dirty="0"/>
          </a:p>
        </p:txBody>
      </p:sp>
      <p:pic>
        <p:nvPicPr>
          <p:cNvPr id="4098" name="Picture 2" descr="C:\Users\Алексей\Desktop\Движение велосип зап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2189043" cy="2160240"/>
          </a:xfrm>
          <a:prstGeom prst="rect">
            <a:avLst/>
          </a:prstGeom>
          <a:noFill/>
        </p:spPr>
      </p:pic>
      <p:pic>
        <p:nvPicPr>
          <p:cNvPr id="4099" name="Picture 3" descr="C:\Users\Алексей\Desktop\Въезд запреще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645024"/>
            <a:ext cx="2448272" cy="2448272"/>
          </a:xfrm>
          <a:prstGeom prst="rect">
            <a:avLst/>
          </a:prstGeom>
          <a:noFill/>
        </p:spPr>
      </p:pic>
      <p:pic>
        <p:nvPicPr>
          <p:cNvPr id="4101" name="Picture 5" descr="C:\Users\Алексей\Desktop\portre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00808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Предписывающие  знаки</a:t>
            </a:r>
            <a:endParaRPr lang="ru-RU" dirty="0"/>
          </a:p>
        </p:txBody>
      </p:sp>
      <p:pic>
        <p:nvPicPr>
          <p:cNvPr id="5122" name="Picture 2" descr="C:\Users\Алексей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2664296" cy="2664296"/>
          </a:xfrm>
          <a:prstGeom prst="rect">
            <a:avLst/>
          </a:prstGeom>
          <a:noFill/>
        </p:spPr>
      </p:pic>
      <p:pic>
        <p:nvPicPr>
          <p:cNvPr id="5123" name="Picture 3" descr="C:\Users\Алексей\Desktop\159504_w640_h640_4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Указательные знаки</a:t>
            </a:r>
            <a:endParaRPr lang="ru-RU" dirty="0"/>
          </a:p>
        </p:txBody>
      </p:sp>
      <p:pic>
        <p:nvPicPr>
          <p:cNvPr id="6146" name="Picture 2" descr="C:\Users\Алексей\Desktop\Подземный переход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239714" cy="2232248"/>
          </a:xfrm>
          <a:prstGeom prst="rect">
            <a:avLst/>
          </a:prstGeom>
          <a:noFill/>
        </p:spPr>
      </p:pic>
      <p:pic>
        <p:nvPicPr>
          <p:cNvPr id="6147" name="Picture 3" descr="C:\Users\Алексей\Desktop\Перех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268760"/>
            <a:ext cx="3109119" cy="2331839"/>
          </a:xfrm>
          <a:prstGeom prst="rect">
            <a:avLst/>
          </a:prstGeom>
          <a:noFill/>
        </p:spPr>
      </p:pic>
      <p:pic>
        <p:nvPicPr>
          <p:cNvPr id="6148" name="Picture 4" descr="C:\Users\Алексей\Desktop\Мед помощ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789040"/>
            <a:ext cx="1800200" cy="2647352"/>
          </a:xfrm>
          <a:prstGeom prst="rect">
            <a:avLst/>
          </a:prstGeom>
          <a:noFill/>
        </p:spPr>
      </p:pic>
      <p:pic>
        <p:nvPicPr>
          <p:cNvPr id="6149" name="Picture 5" descr="C:\Users\Алексей\Desktop\Столовая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933056"/>
            <a:ext cx="1707827" cy="2402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\Desktop\Осторожно дет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35" y="404663"/>
            <a:ext cx="2484757" cy="1982519"/>
          </a:xfrm>
          <a:prstGeom prst="rect">
            <a:avLst/>
          </a:prstGeom>
          <a:noFill/>
        </p:spPr>
      </p:pic>
      <p:pic>
        <p:nvPicPr>
          <p:cNvPr id="7171" name="Picture 3" descr="C:\Users\Алексей\Desktop\Мед помощ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04664"/>
            <a:ext cx="1332607" cy="1959716"/>
          </a:xfrm>
          <a:prstGeom prst="rect">
            <a:avLst/>
          </a:prstGeom>
          <a:noFill/>
        </p:spPr>
      </p:pic>
      <p:pic>
        <p:nvPicPr>
          <p:cNvPr id="7172" name="Picture 4" descr="C:\Users\Алексей\Desktop\Столова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76672"/>
            <a:ext cx="1331023" cy="1872208"/>
          </a:xfrm>
          <a:prstGeom prst="rect">
            <a:avLst/>
          </a:prstGeom>
          <a:noFill/>
        </p:spPr>
      </p:pic>
      <p:pic>
        <p:nvPicPr>
          <p:cNvPr id="7173" name="Picture 5" descr="C:\Users\Алексей\Desktop\Движение велосип запр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04664"/>
            <a:ext cx="2088232" cy="2060755"/>
          </a:xfrm>
          <a:prstGeom prst="rect">
            <a:avLst/>
          </a:prstGeom>
          <a:noFill/>
        </p:spPr>
      </p:pic>
      <p:pic>
        <p:nvPicPr>
          <p:cNvPr id="7175" name="Picture 7" descr="C:\Users\Алексей\Desktop\Подземный переход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789040"/>
            <a:ext cx="1872208" cy="1865967"/>
          </a:xfrm>
          <a:prstGeom prst="rect">
            <a:avLst/>
          </a:prstGeom>
          <a:noFill/>
        </p:spPr>
      </p:pic>
      <p:pic>
        <p:nvPicPr>
          <p:cNvPr id="7177" name="Picture 9" descr="C:\Users\Алексей\Desktop\i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3717032"/>
            <a:ext cx="1494482" cy="1983826"/>
          </a:xfrm>
          <a:prstGeom prst="rect">
            <a:avLst/>
          </a:prstGeom>
          <a:noFill/>
        </p:spPr>
      </p:pic>
      <p:pic>
        <p:nvPicPr>
          <p:cNvPr id="10" name="Picture 5" descr="C:\Users\Алексей\Desktop\i (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3717032"/>
            <a:ext cx="1944216" cy="1944216"/>
          </a:xfrm>
          <a:prstGeom prst="rect">
            <a:avLst/>
          </a:prstGeom>
          <a:noFill/>
        </p:spPr>
      </p:pic>
      <p:pic>
        <p:nvPicPr>
          <p:cNvPr id="11" name="Picture 5" descr="C:\Users\Алексей\Desktop\portre4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3573016"/>
            <a:ext cx="223224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по предмету «Я и мир» для 3 класса специальной (коррекционной) школы VIII вида</vt:lpstr>
      <vt:lpstr>Слайд 2</vt:lpstr>
      <vt:lpstr>Дорожные знаки</vt:lpstr>
      <vt:lpstr>Слайд 4</vt:lpstr>
      <vt:lpstr>Предупреждающие знаки</vt:lpstr>
      <vt:lpstr>Запрещающие знаки</vt:lpstr>
      <vt:lpstr>Предписывающие  знаки</vt:lpstr>
      <vt:lpstr>Указательные знаки</vt:lpstr>
      <vt:lpstr>Слайд 9</vt:lpstr>
      <vt:lpstr>Слайд 10</vt:lpstr>
      <vt:lpstr>Молодцы!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Карбышев</dc:creator>
  <cp:lastModifiedBy>Дом</cp:lastModifiedBy>
  <cp:revision>8</cp:revision>
  <dcterms:created xsi:type="dcterms:W3CDTF">2014-01-11T11:18:41Z</dcterms:created>
  <dcterms:modified xsi:type="dcterms:W3CDTF">2014-01-11T15:08:41Z</dcterms:modified>
</cp:coreProperties>
</file>