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9D28-E157-4899-97FC-E4F24714DDA1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22BA9-E8A9-4FBF-9647-6B2A67C25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7" Type="http://schemas.openxmlformats.org/officeDocument/2006/relationships/image" Target="../media/image23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7745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C00000"/>
                  </a:solidFill>
                </a:ln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Все течёт, всё меняется…</a:t>
            </a:r>
            <a:endParaRPr lang="ru-RU" sz="5400" b="1" cap="none" spc="0" dirty="0">
              <a:ln w="11430">
                <a:solidFill>
                  <a:srgbClr val="C00000"/>
                </a:solidFill>
              </a:ln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556792"/>
            <a:ext cx="3384377" cy="42304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1760" y="5877272"/>
            <a:ext cx="384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Древнегреческий философ Гераклит</a:t>
            </a:r>
          </a:p>
          <a:p>
            <a:pPr algn="ctr"/>
            <a:r>
              <a:rPr lang="ru-RU" b="1" dirty="0" smtClean="0"/>
              <a:t>530-470 г.г. </a:t>
            </a:r>
            <a:r>
              <a:rPr lang="ru-RU" b="1" dirty="0"/>
              <a:t>д</a:t>
            </a:r>
            <a:r>
              <a:rPr lang="ru-RU" b="1" dirty="0" smtClean="0"/>
              <a:t>о н.э.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degda\Desktop\рисунки по физике1\ca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43680" y="5445224"/>
            <a:ext cx="2443680" cy="1116509"/>
          </a:xfrm>
          <a:prstGeom prst="rect">
            <a:avLst/>
          </a:prstGeom>
          <a:noFill/>
        </p:spPr>
      </p:pic>
      <p:pic>
        <p:nvPicPr>
          <p:cNvPr id="1027" name="Picture 3" descr="D:\анимашки\вращающиеся ГЛОБУСЫ\8233d5def88a976176ca025abd47562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84784"/>
            <a:ext cx="3240360" cy="3240360"/>
          </a:xfrm>
          <a:prstGeom prst="rect">
            <a:avLst/>
          </a:prstGeom>
          <a:noFill/>
        </p:spPr>
      </p:pic>
      <p:pic>
        <p:nvPicPr>
          <p:cNvPr id="1028" name="Picture 4" descr="D:\анимашки\ПТИЦЫ\b0b5b03410fbd5ecc9deb686976715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144000" y="4370090"/>
            <a:ext cx="2714084" cy="2487910"/>
          </a:xfrm>
          <a:prstGeom prst="rect">
            <a:avLst/>
          </a:prstGeom>
          <a:noFill/>
        </p:spPr>
      </p:pic>
      <p:pic>
        <p:nvPicPr>
          <p:cNvPr id="1029" name="Picture 5" descr="D:\анимашки\ПТИЦЫ\fd66c068ee7d9c17ca0f56f9857840d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04664"/>
            <a:ext cx="2304256" cy="408819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59632" y="260648"/>
            <a:ext cx="6219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и как меняется?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0.00578 C 0.05191 -0.04208 0.11598 -0.0726 0.19132 -0.08532 C 0.26667 -0.09804 0.36233 -0.07422 0.44045 -0.07052 C 0.51858 -0.06682 0.58993 -0.06567 0.6599 -0.06335 C 0.72986 -0.06104 0.74757 -0.07376 0.8599 -0.05642 C 0.97223 -0.03908 1.2349 0.02058 1.33351 0.04092 " pathEditMode="relative" rAng="0" ptsTypes="aaaaa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4624E-7 C -0.02465 -0.00069 -0.04931 -0.00023 -0.07378 -0.00231 C -0.07743 -0.00254 -0.0842 -0.00693 -0.0842 -0.00693 C -0.0901 -0.01225 -0.09531 -0.01341 -0.1 -0.02104 C -0.10243 -0.02497 -0.10503 -0.02867 -0.10712 -0.03283 C -0.10851 -0.0356 -0.10868 -0.03953 -0.11059 -0.04208 C -0.11181 -0.0437 -0.11406 -0.0437 -0.1158 -0.04439 C -0.12101 -0.07214 -0.1283 -0.09919 -0.13507 -0.12624 C -0.1408 -0.14913 -0.14514 -0.17318 -0.15087 -0.1963 C -0.15677 -0.21988 -0.16059 -0.24901 -0.17205 -0.26867 C -0.17552 -0.283 -0.17969 -0.30104 -0.19132 -0.30612 C -0.21927 -0.33086 -0.29549 -0.31537 -0.3 -0.31537 C -0.30573 -0.31722 -0.31181 -0.31769 -0.31753 -0.32023 C -0.32396 -0.32323 -0.32674 -0.3311 -0.33333 -0.3341 C -0.34288 -0.35375 -0.33038 -0.3311 -0.34219 -0.34358 C -0.34375 -0.3452 -0.34427 -0.34844 -0.34566 -0.35052 C -0.34722 -0.35306 -0.34896 -0.35537 -0.35087 -0.35745 C -0.35868 -0.36555 -0.36771 -0.37433 -0.37726 -0.37849 C -0.3816 -0.38728 -0.38663 -0.38913 -0.39306 -0.39491 C -0.3967 -0.40971 -0.39201 -0.39375 -0.4 -0.40901 C -0.40938 -0.42682 -0.39826 -0.41156 -0.40712 -0.42289 C -0.40764 -0.4252 -0.40799 -0.42774 -0.40885 -0.43006 C -0.40972 -0.4326 -0.41163 -0.43445 -0.41233 -0.43699 C -0.41389 -0.443 -0.41319 -0.4504 -0.4158 -0.45572 C -0.42153 -0.46705 -0.42309 -0.48 -0.42639 -0.49295 C -0.42726 -0.49618 -0.42899 -0.49919 -0.42986 -0.50243 C -0.43559 -0.52601 -0.43958 -0.55075 -0.44913 -0.57248 C -0.45069 -0.57595 -0.45295 -0.57849 -0.45451 -0.58173 C -0.46337 -0.60023 -0.46875 -0.61572 -0.48594 -0.6215 C -0.4941 -0.62844 -0.50313 -0.62913 -0.51233 -0.63329 C -0.5375 -0.6326 -0.56267 -0.6326 -0.58785 -0.63098 C -0.59427 -0.63052 -0.60486 -0.62404 -0.61059 -0.6215 C -0.61406 -0.61988 -0.62118 -0.61688 -0.62118 -0.61688 C -0.62795 -0.61086 -0.63455 -0.60555 -0.64045 -0.59815 C -0.6467 -0.57318 -0.63681 -0.6111 -0.64566 -0.58404 C -0.65 -0.57086 -0.65278 -0.55584 -0.65625 -0.54219 C -0.6599 -0.52855 -0.6599 -0.51399 -0.66319 -0.50011 C -0.66615 -0.47722 -0.67014 -0.45456 -0.67552 -0.43237 C -0.67639 -0.42543 -0.6776 -0.41017 -0.68073 -0.40416 C -0.68194 -0.40185 -0.68333 -0.39977 -0.6842 -0.39722 C -0.68958 -0.3815 -0.68802 -0.36578 -0.70174 -0.35977 C -0.70781 -0.35237 -0.71354 -0.34682 -0.72118 -0.34358 C -0.72813 -0.33387 -0.76198 -0.3156 -0.77378 -0.31537 C -0.84392 -0.31399 -0.91406 -0.31375 -0.9842 -0.31306 C -1.01163 -0.31375 -1.03924 -0.31399 -1.06667 -0.31537 C -1.07795 -0.31607 -1.08976 -0.32693 -1.1 -0.33179 C -1.11302 -0.33803 -1.12708 -0.34243 -1.14045 -0.34821 C -1.14896 -0.3519 -1.15938 -0.3593 -1.1684 -0.35977 C -1.23021 -0.36277 -1.29254 -0.36462 -1.35451 -0.36462 " pathEditMode="relative" ptsTypes="ffffffffffffffffffffffffffffffffffffffffffffffffA">
                                      <p:cBhvr>
                                        <p:cTn id="24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9011" y="332656"/>
            <a:ext cx="86187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Процессы, происходящие в природе, </a:t>
            </a:r>
          </a:p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азываются явлениями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835696" y="1988840"/>
            <a:ext cx="576064" cy="252028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444208" y="1988840"/>
            <a:ext cx="576064" cy="244827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 descr="D:\анимашки\a1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00808"/>
            <a:ext cx="2976755" cy="2637631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5220072" y="4869160"/>
            <a:ext cx="3168352" cy="11521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химические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явления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755576" y="4869160"/>
            <a:ext cx="3287258" cy="1152128"/>
            <a:chOff x="755576" y="4869160"/>
            <a:chExt cx="3287258" cy="1152128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755576" y="4869160"/>
              <a:ext cx="3168352" cy="11521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55576" y="4941168"/>
              <a:ext cx="3287258" cy="9541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28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Физические</a:t>
              </a:r>
            </a:p>
            <a:p>
              <a:pPr algn="ctr"/>
              <a:r>
                <a:rPr lang="ru-RU" sz="28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явления</a:t>
              </a:r>
              <a:endParaRPr lang="ru-RU" sz="3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:\анимашки\Рисунок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636912"/>
            <a:ext cx="2012421" cy="1509316"/>
          </a:xfrm>
          <a:prstGeom prst="rect">
            <a:avLst/>
          </a:prstGeom>
          <a:noFill/>
        </p:spPr>
      </p:pic>
      <p:pic>
        <p:nvPicPr>
          <p:cNvPr id="5" name="Picture 4" descr="D:\анимашки\angl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581128"/>
            <a:ext cx="2592288" cy="1944216"/>
          </a:xfrm>
          <a:prstGeom prst="rect">
            <a:avLst/>
          </a:prstGeom>
          <a:noFill/>
        </p:spPr>
      </p:pic>
      <p:pic>
        <p:nvPicPr>
          <p:cNvPr id="6" name="Picture 3" descr="D:\анимашки\29r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365104"/>
            <a:ext cx="2952328" cy="19682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pic>
        <p:nvPicPr>
          <p:cNvPr id="7" name="Picture 2" descr="D:\анимашки\20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800200" cy="2707501"/>
          </a:xfrm>
          <a:prstGeom prst="rect">
            <a:avLst/>
          </a:prstGeom>
          <a:noFill/>
        </p:spPr>
      </p:pic>
      <p:pic>
        <p:nvPicPr>
          <p:cNvPr id="9" name="Picture 5" descr="D:\анимашки\animat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1484784"/>
            <a:ext cx="2886519" cy="1945823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331640" y="260648"/>
            <a:ext cx="6462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Физические явления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2369" y="260648"/>
            <a:ext cx="6540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Химические явления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7" name="Рисунок 16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2105025" cy="1419225"/>
          </a:xfrm>
          <a:prstGeom prst="rect">
            <a:avLst/>
          </a:prstGeom>
        </p:spPr>
      </p:pic>
      <p:pic>
        <p:nvPicPr>
          <p:cNvPr id="18" name="Рисунок 17" descr="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628800"/>
            <a:ext cx="1952625" cy="1428750"/>
          </a:xfrm>
          <a:prstGeom prst="rect">
            <a:avLst/>
          </a:prstGeom>
        </p:spPr>
      </p:pic>
      <p:pic>
        <p:nvPicPr>
          <p:cNvPr id="19" name="Рисунок 18" descr="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1628800"/>
            <a:ext cx="1872208" cy="1382881"/>
          </a:xfrm>
          <a:prstGeom prst="rect">
            <a:avLst/>
          </a:prstGeom>
        </p:spPr>
      </p:pic>
      <p:pic>
        <p:nvPicPr>
          <p:cNvPr id="20" name="Рисунок 19" descr="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3888" y="4077072"/>
            <a:ext cx="2276872" cy="2132856"/>
          </a:xfrm>
          <a:prstGeom prst="rect">
            <a:avLst/>
          </a:prstGeom>
        </p:spPr>
      </p:pic>
      <p:pic>
        <p:nvPicPr>
          <p:cNvPr id="22" name="Рисунок 21" descr="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4077072"/>
            <a:ext cx="2831976" cy="2123982"/>
          </a:xfrm>
          <a:prstGeom prst="rect">
            <a:avLst/>
          </a:prstGeom>
        </p:spPr>
      </p:pic>
      <p:pic>
        <p:nvPicPr>
          <p:cNvPr id="23" name="Рисунок 22" descr="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84168" y="4077072"/>
            <a:ext cx="2865107" cy="2148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трелка вниз 10"/>
          <p:cNvSpPr/>
          <p:nvPr/>
        </p:nvSpPr>
        <p:spPr>
          <a:xfrm>
            <a:off x="6660232" y="4797152"/>
            <a:ext cx="216024" cy="72008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123728" y="4797152"/>
            <a:ext cx="216024" cy="72008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188640"/>
            <a:ext cx="39643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 различить?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24744"/>
            <a:ext cx="3134191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Физические</a:t>
            </a:r>
            <a:endParaRPr lang="ru-RU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1124744"/>
            <a:ext cx="3198312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Химические</a:t>
            </a:r>
            <a:endParaRPr lang="ru-RU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267744" y="1916832"/>
            <a:ext cx="216024" cy="504056"/>
          </a:xfrm>
          <a:prstGeom prst="downArrow">
            <a:avLst/>
          </a:prstGeom>
          <a:solidFill>
            <a:srgbClr val="FFC0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732240" y="1916832"/>
            <a:ext cx="216024" cy="504056"/>
          </a:xfrm>
          <a:prstGeom prst="downArrow">
            <a:avLst/>
          </a:prstGeom>
          <a:solidFill>
            <a:srgbClr val="FFC0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492896"/>
            <a:ext cx="3960440" cy="25202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Происходят изменения формы, размеров, движения, покоя или состояния тел (</a:t>
            </a:r>
            <a:r>
              <a:rPr lang="ru-RU" sz="2800" b="1" dirty="0" err="1" smtClean="0">
                <a:solidFill>
                  <a:schemeClr val="tx1"/>
                </a:solidFill>
              </a:rPr>
              <a:t>твёрдое-жидкое-газобразное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2492896"/>
            <a:ext cx="3960440" cy="25202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Происходят изменения веществ, в результате которых образуются новые вещества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60032" y="5589240"/>
            <a:ext cx="3960440" cy="10527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Образуются новые вещества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5589240"/>
            <a:ext cx="3960440" cy="10527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Новых веществ не образуется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924944"/>
            <a:ext cx="7559377" cy="3170099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Живые организмы регулируют</a:t>
            </a:r>
            <a:b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происходящие в них физические</a:t>
            </a:r>
            <a:b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химические явления,</a:t>
            </a:r>
            <a:b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приспосабливаясь к условиям </a:t>
            </a:r>
            <a:b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окружающей среды.</a:t>
            </a:r>
            <a:endParaRPr lang="ru-RU" sz="4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60648"/>
            <a:ext cx="709514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происходят физические и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химические явления в живой 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неживой природе?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332656"/>
            <a:ext cx="6040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Какое это явление?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9" name="Picture 3" descr="D:\анимашки\roz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844824"/>
            <a:ext cx="936104" cy="1613972"/>
          </a:xfrm>
          <a:prstGeom prst="rect">
            <a:avLst/>
          </a:prstGeom>
          <a:noFill/>
        </p:spPr>
      </p:pic>
      <p:pic>
        <p:nvPicPr>
          <p:cNvPr id="4100" name="Picture 4" descr="D:\анимашки\s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484784"/>
            <a:ext cx="2226505" cy="2520280"/>
          </a:xfrm>
          <a:prstGeom prst="rect">
            <a:avLst/>
          </a:prstGeom>
          <a:noFill/>
        </p:spPr>
      </p:pic>
      <p:pic>
        <p:nvPicPr>
          <p:cNvPr id="4101" name="Picture 5" descr="D:\анимашки\свечи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21088"/>
            <a:ext cx="1860228" cy="2066920"/>
          </a:xfrm>
          <a:prstGeom prst="rect">
            <a:avLst/>
          </a:prstGeom>
          <a:noFill/>
        </p:spPr>
      </p:pic>
      <p:pic>
        <p:nvPicPr>
          <p:cNvPr id="4102" name="Picture 6" descr="D:\анимашки\Рисунок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293096"/>
            <a:ext cx="1440160" cy="1920213"/>
          </a:xfrm>
          <a:prstGeom prst="rect">
            <a:avLst/>
          </a:prstGeom>
          <a:noFill/>
        </p:spPr>
      </p:pic>
      <p:pic>
        <p:nvPicPr>
          <p:cNvPr id="4103" name="Picture 7" descr="D:\анимашки\15а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3645024"/>
            <a:ext cx="2952328" cy="2476786"/>
          </a:xfrm>
          <a:prstGeom prst="rect">
            <a:avLst/>
          </a:prstGeom>
          <a:noFill/>
        </p:spPr>
      </p:pic>
      <p:pic>
        <p:nvPicPr>
          <p:cNvPr id="4106" name="Picture 10" descr="D:\анимэ\L-wave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7532" y="1772816"/>
            <a:ext cx="240026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84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nadegda</dc:creator>
  <cp:lastModifiedBy>nadegda</cp:lastModifiedBy>
  <cp:revision>25</cp:revision>
  <dcterms:created xsi:type="dcterms:W3CDTF">2012-09-18T18:47:06Z</dcterms:created>
  <dcterms:modified xsi:type="dcterms:W3CDTF">2014-03-28T04:22:38Z</dcterms:modified>
</cp:coreProperties>
</file>