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8"/>
  </p:handoutMasterIdLst>
  <p:sldIdLst>
    <p:sldId id="266" r:id="rId2"/>
    <p:sldId id="260" r:id="rId3"/>
    <p:sldId id="261" r:id="rId4"/>
    <p:sldId id="263" r:id="rId5"/>
    <p:sldId id="264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75372-DC71-4A99-AB89-F5F2D124AE4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AF90A-85EF-4704-82CD-568D05058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Олимпийский огонь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180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      Ритуал зажжения священного огня происходит от древних греков и был возобновлен в 1912 году. Факел зажигают в Олимпии направленным пучком солнечных лучей, образованных вогнутым зеркалом. Олимпийский огонь символизирует чистоту, попытку совершенствования и борьбу за победу, а также мир и дружбу. Традиция зажигать огонь на стадионах была начата в 1928 году (на зимних Играх – в 1952 году). Эстафета по доставке факела в город-хозяин Игр впервые состоялась в 1936 году. Олимпийский факел доставляется на главный стадион Игр во время церемонии открытия, где с помощью него зажигается огонь в специальной чаше на стадионе. Олимпийский огонь горит до закрытия Олимпиады.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Современные </a:t>
            </a:r>
            <a:r>
              <a:rPr lang="ru-RU" b="1" i="1" dirty="0"/>
              <a:t>Олимпийские</a:t>
            </a:r>
            <a:r>
              <a:rPr lang="ru-RU" b="1" dirty="0"/>
              <a:t> </a:t>
            </a:r>
            <a:r>
              <a:rPr lang="ru-RU" b="1" dirty="0" smtClean="0"/>
              <a:t>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2"/>
            <a:ext cx="4608512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    </a:t>
            </a:r>
            <a:r>
              <a:rPr lang="ru-RU" b="1" dirty="0" smtClean="0"/>
              <a:t>В </a:t>
            </a:r>
            <a:r>
              <a:rPr lang="ru-RU" b="1" dirty="0"/>
              <a:t>летние Олимпийские игры могут быть включены только те виды спорта, которые распространены не менее чем в 75 странах на четырех континентах среди мужчин и не менее чем в 40 странах на трех континентах </a:t>
            </a:r>
            <a:r>
              <a:rPr lang="ru-RU" b="1" dirty="0" smtClean="0"/>
              <a:t>среди женщин</a:t>
            </a:r>
            <a:r>
              <a:rPr lang="ru-RU" b="1" dirty="0"/>
              <a:t>. </a:t>
            </a:r>
            <a:r>
              <a:rPr lang="ru-RU" b="1" dirty="0" smtClean="0"/>
              <a:t>Обязательным условием </a:t>
            </a:r>
            <a:r>
              <a:rPr lang="ru-RU" b="1" dirty="0"/>
              <a:t>является соблюдение требований Всемирного антидопингового комитета, образованного в 1999 году.</a:t>
            </a:r>
          </a:p>
        </p:txBody>
      </p:sp>
      <p:pic>
        <p:nvPicPr>
          <p:cNvPr id="3075" name="Picture 3" descr="C:\Users\Павел\Downloads\презентация\icons3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03244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1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sz="100" dirty="0" smtClean="0"/>
              <a:t>л</a:t>
            </a:r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61206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i="1" dirty="0" smtClean="0">
                <a:solidFill>
                  <a:srgbClr val="FF0000"/>
                </a:solidFill>
                <a:cs typeface="Aharoni" pitchFamily="2" charset="-79"/>
              </a:rPr>
              <a:t>              </a:t>
            </a:r>
            <a:r>
              <a:rPr lang="ru-RU" sz="1400" b="1" i="1" dirty="0" smtClean="0">
                <a:cs typeface="Aharoni" pitchFamily="2" charset="-79"/>
              </a:rPr>
              <a:t>Виды </a:t>
            </a:r>
            <a:r>
              <a:rPr lang="ru-RU" sz="1400" b="1" i="1" dirty="0">
                <a:cs typeface="Aharoni" pitchFamily="2" charset="-79"/>
              </a:rPr>
              <a:t>спорта включаются в программу Олимпийских игр не менее чем за семь лет до соответствующих Олимпийских игр, после этого никакие изменения не допускаются. По таким же правилам вводятся новые </a:t>
            </a:r>
            <a:r>
              <a:rPr lang="ru-RU" sz="1400" b="1" i="1" dirty="0" smtClean="0">
                <a:cs typeface="Aharoni" pitchFamily="2" charset="-79"/>
              </a:rPr>
              <a:t>спортивные </a:t>
            </a:r>
            <a:r>
              <a:rPr lang="ru-RU" sz="1400" b="1" i="1" dirty="0">
                <a:cs typeface="Aharoni" pitchFamily="2" charset="-79"/>
              </a:rPr>
              <a:t>дисциплины олимпийских видов спорта</a:t>
            </a:r>
            <a:r>
              <a:rPr lang="ru-RU" sz="1400" b="1" i="1" dirty="0" smtClean="0">
                <a:cs typeface="Aharoni" pitchFamily="2" charset="-79"/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Легкая атлетика - с 1896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Академическая гребля - с 1886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Бадминтон - с 1992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Бейсбол - с 1992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Баскетбол - с 1936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Бокс - с 1904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Велосипедные гонки на шоссе - с 1896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Гонки на треке - с 1920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Велокросс - с 1996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Гонки на байдарках и каноэ - с 1924 г., водный слалом - с 1972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Конный спорт: выездка - с 1912 г., скачки - с 1900 г., конкур - с 1912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Фехтование - с 1896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Футбол - с 1900 г.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Гимнастика: спортивная - с 1896 </a:t>
            </a:r>
            <a:r>
              <a:rPr lang="ru-RU" sz="1400" dirty="0" smtClean="0">
                <a:solidFill>
                  <a:schemeClr val="bg1"/>
                </a:solidFill>
              </a:rPr>
              <a:t>г., художественная </a:t>
            </a:r>
            <a:r>
              <a:rPr lang="ru-RU" sz="1400" dirty="0">
                <a:solidFill>
                  <a:schemeClr val="bg1"/>
                </a:solidFill>
              </a:rPr>
              <a:t>- с 1984 г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5865515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Прыжки на батуте - с 2000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Тяжелая атлетика - с 1896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Гандбол - с 1936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Хоккей на траве - с 1908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Дзюдо - с 1964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Борьба: греко-римская - с 1896 г., вольная - с 1908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Водные виды спорта: плавание - с 1896 г., прыжки в воду - с 1924 г., синхронное плавание - с 1984 г., водное поло - с 1900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Современное пятиборье - с 1912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Софтбол - с 1996 г.</a:t>
            </a:r>
          </a:p>
          <a:p>
            <a:r>
              <a:rPr lang="ru-RU" sz="2500" dirty="0" err="1" smtClean="0">
                <a:solidFill>
                  <a:schemeClr val="bg1"/>
                </a:solidFill>
              </a:rPr>
              <a:t>Тэквондо</a:t>
            </a:r>
            <a:r>
              <a:rPr lang="ru-RU" sz="2500" dirty="0" smtClean="0">
                <a:solidFill>
                  <a:schemeClr val="bg1"/>
                </a:solidFill>
              </a:rPr>
              <a:t> - с 2000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Теннис - с 1896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Настольный теннис - с 1988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Стрельба - с 1896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Стрельба из лука - 1890-1920 гг., с 1972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Триатлон - с 2000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Парусный спорт - с 1900 г.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Волейбол - с 1964 г.</a:t>
            </a:r>
          </a:p>
          <a:p>
            <a:pPr algn="just">
              <a:buNone/>
            </a:pPr>
            <a:r>
              <a:rPr lang="ru-RU" sz="2500" i="1" dirty="0" smtClean="0"/>
              <a:t>                </a:t>
            </a:r>
            <a:r>
              <a:rPr lang="ru-RU" sz="2500" b="1" i="1" dirty="0" smtClean="0">
                <a:cs typeface="Aharoni" pitchFamily="2" charset="-79"/>
              </a:rPr>
              <a:t>Некоторые </a:t>
            </a:r>
            <a:r>
              <a:rPr lang="ru-RU" sz="2500" b="1" i="1" dirty="0">
                <a:cs typeface="Aharoni" pitchFamily="2" charset="-79"/>
              </a:rPr>
              <a:t>виды спорта входили в программы ранних Олимпиад, но затем были исключены. Например, </a:t>
            </a:r>
            <a:r>
              <a:rPr lang="ru-RU" sz="2500" b="1" i="1" dirty="0" err="1">
                <a:cs typeface="Aharoni" pitchFamily="2" charset="-79"/>
              </a:rPr>
              <a:t>перетягивание</a:t>
            </a:r>
            <a:r>
              <a:rPr lang="ru-RU" sz="2500" b="1" i="1" dirty="0">
                <a:cs typeface="Aharoni" pitchFamily="2" charset="-79"/>
              </a:rPr>
              <a:t> каната входило в олимпийскую программу в 1900-1920 гг., гольф - в 1900 и 1904 гг., регби - в 1900, 1908, 1920 и 1924 гг., поло - в 1900, 1908, 1920, 1924 и 1936 гг., лакросс - в 1904 и 1908 гг.</a:t>
            </a:r>
            <a:endParaRPr lang="ru-RU" sz="2500" b="1" i="1" dirty="0" smtClean="0">
              <a:cs typeface="Aharoni" pitchFamily="2" charset="-79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Олим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п</a:t>
            </a:r>
            <a:r>
              <a:rPr lang="ru-RU" b="1" i="1" dirty="0" smtClean="0">
                <a:solidFill>
                  <a:schemeClr val="bg1">
                    <a:lumMod val="75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bg1">
                    <a:lumMod val="65000"/>
                  </a:schemeClr>
                </a:solidFill>
              </a:rPr>
              <a:t>йск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b="1" i="1" dirty="0" smtClean="0"/>
              <a:t>е рекорды, вошедшие книгу рекордов Гиннеса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 smtClean="0"/>
              <a:t>1896 г.</a:t>
            </a:r>
            <a:r>
              <a:rPr lang="ru-RU" sz="5500" dirty="0" smtClean="0"/>
              <a:t> Первым олимпийским чемпионом стал американец Джеймс </a:t>
            </a:r>
            <a:r>
              <a:rPr lang="ru-RU" sz="5500" dirty="0" err="1" smtClean="0"/>
              <a:t>Конноли</a:t>
            </a:r>
            <a:r>
              <a:rPr lang="ru-RU" sz="5500" dirty="0" smtClean="0"/>
              <a:t>, выигравший состязания в тройном прыжке.</a:t>
            </a:r>
          </a:p>
          <a:p>
            <a:r>
              <a:rPr lang="ru-RU" sz="5500" b="1" dirty="0" smtClean="0"/>
              <a:t>1900 г.</a:t>
            </a:r>
            <a:r>
              <a:rPr lang="ru-RU" sz="5500" dirty="0" smtClean="0"/>
              <a:t> Самым молодым олимпийским чемпионом стал Марсель </a:t>
            </a:r>
            <a:r>
              <a:rPr lang="ru-RU" sz="5500" dirty="0" err="1" smtClean="0"/>
              <a:t>Депель</a:t>
            </a:r>
            <a:r>
              <a:rPr lang="ru-RU" sz="5500" dirty="0" smtClean="0"/>
              <a:t>, которому еще не исполнилось 10 лет. Он был рулевым на двойке распашной команды Нидерландов.</a:t>
            </a:r>
          </a:p>
          <a:p>
            <a:r>
              <a:rPr lang="ru-RU" sz="5500" b="1" dirty="0" smtClean="0"/>
              <a:t>1912 г.</a:t>
            </a:r>
            <a:r>
              <a:rPr lang="ru-RU" sz="5500" dirty="0" smtClean="0"/>
              <a:t> Шведский стрелок Оскар Сван в 64 года завоевал третью золотую медаль. У его сына Альфреда тоже три золотые олимпийские медали. Самая длительная борцовская схватка за всю историю Олимпийских игр между Мартином Клейном (Россия) и Альфредом Асикайненом (Финляндия) продолжалась 11 ч 40 мин.</a:t>
            </a:r>
          </a:p>
          <a:p>
            <a:r>
              <a:rPr lang="ru-RU" sz="5500" b="1" dirty="0" smtClean="0"/>
              <a:t>1952 г.</a:t>
            </a:r>
            <a:r>
              <a:rPr lang="ru-RU" sz="5500" dirty="0" smtClean="0"/>
              <a:t> Впервые золотые медали на одной Олимпиаде получили муж и жена, выступающие в разных видах программы, - стайер из Чехословакии Эмиль Затопек и его жена, метательница копья Дана Затопкова.</a:t>
            </a:r>
          </a:p>
          <a:p>
            <a:r>
              <a:rPr lang="ru-RU" sz="5500" b="1" dirty="0" smtClean="0"/>
              <a:t>1956 г.</a:t>
            </a:r>
            <a:r>
              <a:rPr lang="ru-RU" sz="5500" dirty="0" smtClean="0"/>
              <a:t> Рекордсменкой Игр стала гимнастка Лариса Латынина, выигравшая 4 золотые медали. На двух последующих Играх она получила еще 5 золотых наград, став обладательницей самого большого числа золотых олимпийских наград. Всего у нее 18 олимпийских медалей, завоеванных в 1956-1964 гг.</a:t>
            </a:r>
          </a:p>
          <a:p>
            <a:r>
              <a:rPr lang="ru-RU" sz="5500" b="1" dirty="0" smtClean="0"/>
              <a:t>1968 г.</a:t>
            </a:r>
            <a:r>
              <a:rPr lang="ru-RU" sz="5500" dirty="0" smtClean="0"/>
              <a:t> Румынка Лия Менолиу завоевала "золото" в метании диска. Всего она участвовала в пяти Олимпиадах.</a:t>
            </a:r>
          </a:p>
          <a:p>
            <a:r>
              <a:rPr lang="ru-RU" sz="5500" b="1" dirty="0" smtClean="0"/>
              <a:t>1972 г.</a:t>
            </a:r>
            <a:r>
              <a:rPr lang="ru-RU" sz="5500" dirty="0" smtClean="0"/>
              <a:t> Рекорд всех Олимпиад в плавании установил американец Марк Спиц - 7 золотых медалей.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24528" y="-45718"/>
            <a:ext cx="72008" cy="45719"/>
          </a:xfrm>
        </p:spPr>
        <p:txBody>
          <a:bodyPr>
            <a:normAutofit fontScale="90000"/>
          </a:bodyPr>
          <a:lstStyle/>
          <a:p>
            <a:r>
              <a:rPr lang="ru-RU" sz="100" dirty="0" err="1" smtClean="0"/>
              <a:t>д</a:t>
            </a:r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В Этом году зимние олимпийские игры проводятся в Сочи.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ylfaen" pitchFamily="18" charset="0"/>
              </a:rPr>
              <a:t>Мы верим в нашу победу!!!</a:t>
            </a:r>
            <a:endParaRPr lang="ru-RU" b="1" dirty="0">
              <a:latin typeface="Sylfaen" pitchFamily="18" charset="0"/>
            </a:endParaRPr>
          </a:p>
        </p:txBody>
      </p:sp>
      <p:pic>
        <p:nvPicPr>
          <p:cNvPr id="24580" name="Picture 4" descr="C:\Users\Безверхнии\Pictures\BobsleistyZubkoviVoevodavnovvossoedini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36712"/>
            <a:ext cx="3096344" cy="2232248"/>
          </a:xfrm>
          <a:prstGeom prst="rect">
            <a:avLst/>
          </a:prstGeom>
          <a:noFill/>
        </p:spPr>
      </p:pic>
      <p:pic>
        <p:nvPicPr>
          <p:cNvPr id="24581" name="Picture 5" descr="C:\Users\Безверхнии\Pictures\BgIXAD4CIAE4KU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3"/>
            <a:ext cx="4932039" cy="3096343"/>
          </a:xfrm>
          <a:prstGeom prst="rect">
            <a:avLst/>
          </a:prstGeom>
          <a:noFill/>
        </p:spPr>
      </p:pic>
      <p:pic>
        <p:nvPicPr>
          <p:cNvPr id="24582" name="Picture 6" descr="C:\Users\Безверхнии\Pictures\viktor_an_i_vladimir_grigor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560" y="3212976"/>
            <a:ext cx="3960440" cy="2777138"/>
          </a:xfrm>
          <a:prstGeom prst="rect">
            <a:avLst/>
          </a:prstGeom>
          <a:noFill/>
        </p:spPr>
      </p:pic>
      <p:pic>
        <p:nvPicPr>
          <p:cNvPr id="24583" name="Picture 7" descr="C:\Users\Безверхнии\Pictures\zavarzina-uajld__hgdww5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5064"/>
            <a:ext cx="3203848" cy="2304256"/>
          </a:xfrm>
          <a:prstGeom prst="rect">
            <a:avLst/>
          </a:prstGeom>
          <a:noFill/>
        </p:spPr>
      </p:pic>
      <p:pic>
        <p:nvPicPr>
          <p:cNvPr id="24584" name="Picture 8" descr="C:\Users\Безверхнии\Pictures\04130309.706321.54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005064"/>
            <a:ext cx="309634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525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Олимпийский огонь</vt:lpstr>
      <vt:lpstr>Современные Олимпийские игры</vt:lpstr>
      <vt:lpstr>л</vt:lpstr>
      <vt:lpstr>Олимпийские рекорды, вошедшие книгу рекордов Гиннеса</vt:lpstr>
      <vt:lpstr>д</vt:lpstr>
      <vt:lpstr>Мы верим в нашу победу!!!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Кузьмина</cp:lastModifiedBy>
  <cp:revision>44</cp:revision>
  <dcterms:created xsi:type="dcterms:W3CDTF">2014-02-20T09:17:47Z</dcterms:created>
  <dcterms:modified xsi:type="dcterms:W3CDTF">2014-10-20T12:22:28Z</dcterms:modified>
</cp:coreProperties>
</file>