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3"/>
  </p:handoutMasterIdLst>
  <p:sldIdLst>
    <p:sldId id="265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69" d="100"/>
          <a:sy n="69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5372-DC71-4A99-AB89-F5F2D124AE4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F90A-85EF-4704-82CD-568D05058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381000" sx="81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Олимпийская символика.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7332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     Эмблема состоит из пяти сцепленных между собой колец. читается, что пять колец – символ пяти континентов (Европы - синее, Азии - желтое, Австралии - зеленое, Африки - черное, Америки - красное). На флаге любого государства есть по крайней мере один цвет из представленных на олимпийских кольцах. Забавно, что эти же цвета (кроме черного) использует </a:t>
            </a:r>
            <a:r>
              <a:rPr lang="ru-RU" sz="2400" dirty="0" err="1" smtClean="0">
                <a:solidFill>
                  <a:schemeClr val="bg1"/>
                </a:solidFill>
              </a:rPr>
              <a:t>Google</a:t>
            </a:r>
            <a:r>
              <a:rPr lang="ru-RU" sz="2400" dirty="0" smtClean="0">
                <a:solidFill>
                  <a:schemeClr val="bg1"/>
                </a:solidFill>
              </a:rPr>
              <a:t> в своей символике на главной странице поиска.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      Флаг Олимпийских игр представляет собой изображение олимпийских колец на белом фоне. Белый цвет символизирует мир во время Игр.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Олимпийский девиз - CITIUS, ALTIUS, FORTIUS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Так пишется олимпийский девиз на латыни. Переводится как «Быстрее, выше, сильнее» Надпись на древней латыни подчеркивала политическую нейтральность игр.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Олимпийская символика.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Кузьмина</cp:lastModifiedBy>
  <cp:revision>39</cp:revision>
  <dcterms:created xsi:type="dcterms:W3CDTF">2014-02-20T09:17:47Z</dcterms:created>
  <dcterms:modified xsi:type="dcterms:W3CDTF">2014-10-20T12:14:42Z</dcterms:modified>
</cp:coreProperties>
</file>